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2.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3.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3724" r:id="rId6"/>
    <p:sldMasterId id="2147483776" r:id="rId7"/>
    <p:sldMasterId id="2147483800" r:id="rId8"/>
  </p:sldMasterIdLst>
  <p:notesMasterIdLst>
    <p:notesMasterId r:id="rId64"/>
  </p:notesMasterIdLst>
  <p:sldIdLst>
    <p:sldId id="286" r:id="rId9"/>
    <p:sldId id="287" r:id="rId10"/>
    <p:sldId id="263" r:id="rId11"/>
    <p:sldId id="283" r:id="rId12"/>
    <p:sldId id="302" r:id="rId13"/>
    <p:sldId id="293" r:id="rId14"/>
    <p:sldId id="284" r:id="rId15"/>
    <p:sldId id="285" r:id="rId16"/>
    <p:sldId id="319" r:id="rId17"/>
    <p:sldId id="273" r:id="rId18"/>
    <p:sldId id="300" r:id="rId19"/>
    <p:sldId id="301" r:id="rId20"/>
    <p:sldId id="317" r:id="rId21"/>
    <p:sldId id="318" r:id="rId22"/>
    <p:sldId id="274" r:id="rId23"/>
    <p:sldId id="311" r:id="rId24"/>
    <p:sldId id="320" r:id="rId25"/>
    <p:sldId id="275" r:id="rId26"/>
    <p:sldId id="312" r:id="rId27"/>
    <p:sldId id="321" r:id="rId28"/>
    <p:sldId id="322" r:id="rId29"/>
    <p:sldId id="276" r:id="rId30"/>
    <p:sldId id="323" r:id="rId31"/>
    <p:sldId id="313" r:id="rId32"/>
    <p:sldId id="277" r:id="rId33"/>
    <p:sldId id="314" r:id="rId34"/>
    <p:sldId id="278" r:id="rId35"/>
    <p:sldId id="303" r:id="rId36"/>
    <p:sldId id="304" r:id="rId37"/>
    <p:sldId id="305" r:id="rId38"/>
    <p:sldId id="270" r:id="rId39"/>
    <p:sldId id="324" r:id="rId40"/>
    <p:sldId id="325" r:id="rId41"/>
    <p:sldId id="326" r:id="rId42"/>
    <p:sldId id="327" r:id="rId43"/>
    <p:sldId id="328" r:id="rId44"/>
    <p:sldId id="279" r:id="rId45"/>
    <p:sldId id="306" r:id="rId46"/>
    <p:sldId id="307" r:id="rId47"/>
    <p:sldId id="280" r:id="rId48"/>
    <p:sldId id="308" r:id="rId49"/>
    <p:sldId id="281" r:id="rId50"/>
    <p:sldId id="309" r:id="rId51"/>
    <p:sldId id="282" r:id="rId52"/>
    <p:sldId id="310" r:id="rId53"/>
    <p:sldId id="315" r:id="rId54"/>
    <p:sldId id="288" r:id="rId55"/>
    <p:sldId id="289" r:id="rId56"/>
    <p:sldId id="296" r:id="rId57"/>
    <p:sldId id="297" r:id="rId58"/>
    <p:sldId id="298" r:id="rId59"/>
    <p:sldId id="299" r:id="rId60"/>
    <p:sldId id="290" r:id="rId61"/>
    <p:sldId id="291" r:id="rId62"/>
    <p:sldId id="29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 Caskey" initials="RC" lastIdx="3" clrIdx="0">
    <p:extLst>
      <p:ext uri="{19B8F6BF-5375-455C-9EA6-DF929625EA0E}">
        <p15:presenceInfo xmlns:p15="http://schemas.microsoft.com/office/powerpoint/2012/main" userId="Rod Cask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2743" autoAdjust="0"/>
  </p:normalViewPr>
  <p:slideViewPr>
    <p:cSldViewPr snapToGrid="0">
      <p:cViewPr varScale="1">
        <p:scale>
          <a:sx n="82" d="100"/>
          <a:sy n="82"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94AE40-7798-534E-824F-335F5CFE5A8C}" type="doc">
      <dgm:prSet loTypeId="urn:microsoft.com/office/officeart/2005/8/layout/radial4" loCatId="" qsTypeId="urn:microsoft.com/office/officeart/2005/8/quickstyle/simple1" qsCatId="simple" csTypeId="urn:microsoft.com/office/officeart/2005/8/colors/colorful3" csCatId="colorful" phldr="1"/>
      <dgm:spPr/>
      <dgm:t>
        <a:bodyPr/>
        <a:lstStyle/>
        <a:p>
          <a:endParaRPr lang="en-US"/>
        </a:p>
      </dgm:t>
    </dgm:pt>
    <dgm:pt modelId="{C8024EA2-121E-5147-8FAA-DD33470D792C}">
      <dgm:prSet phldrT="[Text]"/>
      <dgm:spPr/>
      <dgm:t>
        <a:bodyPr/>
        <a:lstStyle/>
        <a:p>
          <a:r>
            <a:rPr lang="en-US" dirty="0" smtClean="0"/>
            <a:t>Better Decisions and Outcomes for Children &amp; Families</a:t>
          </a:r>
          <a:endParaRPr lang="en-US" dirty="0"/>
        </a:p>
      </dgm:t>
    </dgm:pt>
    <dgm:pt modelId="{C1AB7A1D-FD12-2740-B288-4F6C5D2CB4EE}" type="parTrans" cxnId="{197D90ED-B2B9-FE4B-A470-60886495A75E}">
      <dgm:prSet/>
      <dgm:spPr/>
      <dgm:t>
        <a:bodyPr/>
        <a:lstStyle/>
        <a:p>
          <a:endParaRPr lang="en-US"/>
        </a:p>
      </dgm:t>
    </dgm:pt>
    <dgm:pt modelId="{280433B9-CC7B-BB42-BF3E-2ED06E5E0F24}" type="sibTrans" cxnId="{197D90ED-B2B9-FE4B-A470-60886495A75E}">
      <dgm:prSet/>
      <dgm:spPr/>
      <dgm:t>
        <a:bodyPr/>
        <a:lstStyle/>
        <a:p>
          <a:endParaRPr lang="en-US"/>
        </a:p>
      </dgm:t>
    </dgm:pt>
    <dgm:pt modelId="{1690DD30-3EF1-FD40-8EE2-2CA11E24FCD4}">
      <dgm:prSet phldrT="[Text]"/>
      <dgm:spPr/>
      <dgm:t>
        <a:bodyPr/>
        <a:lstStyle/>
        <a:p>
          <a:r>
            <a:rPr lang="en-US" dirty="0" smtClean="0"/>
            <a:t>Last major workgroup development 1999; </a:t>
          </a:r>
        </a:p>
        <a:p>
          <a:r>
            <a:rPr lang="en-US" dirty="0" smtClean="0"/>
            <a:t>Only minor changes and updates since</a:t>
          </a:r>
          <a:endParaRPr lang="en-US" dirty="0"/>
        </a:p>
      </dgm:t>
    </dgm:pt>
    <dgm:pt modelId="{805B21C3-E119-7F4D-A460-B6A4C10D6CB5}" type="parTrans" cxnId="{EA644A1A-3BE0-1C43-BBBD-1F6E97748D67}">
      <dgm:prSet/>
      <dgm:spPr/>
      <dgm:t>
        <a:bodyPr/>
        <a:lstStyle/>
        <a:p>
          <a:endParaRPr lang="en-US"/>
        </a:p>
      </dgm:t>
    </dgm:pt>
    <dgm:pt modelId="{B4D69801-95B8-554A-B176-7509B1390619}" type="sibTrans" cxnId="{EA644A1A-3BE0-1C43-BBBD-1F6E97748D67}">
      <dgm:prSet/>
      <dgm:spPr/>
      <dgm:t>
        <a:bodyPr/>
        <a:lstStyle/>
        <a:p>
          <a:endParaRPr lang="en-US"/>
        </a:p>
      </dgm:t>
    </dgm:pt>
    <dgm:pt modelId="{35D8DD7F-4248-B84D-BBD2-C91D770DED3D}">
      <dgm:prSet phldrT="[Text]"/>
      <dgm:spPr/>
      <dgm:t>
        <a:bodyPr/>
        <a:lstStyle/>
        <a:p>
          <a:r>
            <a:rPr lang="en-US" dirty="0" smtClean="0"/>
            <a:t>Address known issues; Response Priority for example</a:t>
          </a:r>
          <a:endParaRPr lang="en-US" dirty="0"/>
        </a:p>
      </dgm:t>
    </dgm:pt>
    <dgm:pt modelId="{B1E7504F-E0CF-924A-B9CD-1A6770C69C20}" type="parTrans" cxnId="{87618398-53A0-E94E-AAA0-F92AD5D6F5D7}">
      <dgm:prSet/>
      <dgm:spPr/>
      <dgm:t>
        <a:bodyPr/>
        <a:lstStyle/>
        <a:p>
          <a:endParaRPr lang="en-US"/>
        </a:p>
      </dgm:t>
    </dgm:pt>
    <dgm:pt modelId="{A929EA2A-BBE1-FF4C-B770-E6562D1ADD10}" type="sibTrans" cxnId="{87618398-53A0-E94E-AAA0-F92AD5D6F5D7}">
      <dgm:prSet/>
      <dgm:spPr/>
      <dgm:t>
        <a:bodyPr/>
        <a:lstStyle/>
        <a:p>
          <a:endParaRPr lang="en-US"/>
        </a:p>
      </dgm:t>
    </dgm:pt>
    <dgm:pt modelId="{C30D89F9-3C41-914A-8C45-CDAD2826F99A}">
      <dgm:prSet phldrT="[Text]"/>
      <dgm:spPr/>
      <dgm:t>
        <a:bodyPr/>
        <a:lstStyle/>
        <a:p>
          <a:r>
            <a:rPr lang="en-US" dirty="0" smtClean="0"/>
            <a:t>Practice has evolved since 1999</a:t>
          </a:r>
          <a:endParaRPr lang="en-US" dirty="0"/>
        </a:p>
      </dgm:t>
    </dgm:pt>
    <dgm:pt modelId="{1D686117-2113-4A4C-BB45-7B7CD8866E86}" type="parTrans" cxnId="{DA70594C-3564-0647-A7C4-C542EDC773C0}">
      <dgm:prSet/>
      <dgm:spPr/>
      <dgm:t>
        <a:bodyPr/>
        <a:lstStyle/>
        <a:p>
          <a:endParaRPr lang="en-US"/>
        </a:p>
      </dgm:t>
    </dgm:pt>
    <dgm:pt modelId="{2C904419-3979-5041-A963-1AF4B274A070}" type="sibTrans" cxnId="{DA70594C-3564-0647-A7C4-C542EDC773C0}">
      <dgm:prSet/>
      <dgm:spPr/>
      <dgm:t>
        <a:bodyPr/>
        <a:lstStyle/>
        <a:p>
          <a:endParaRPr lang="en-US"/>
        </a:p>
      </dgm:t>
    </dgm:pt>
    <dgm:pt modelId="{B41E5A0C-21DF-3D45-B17E-E92C0D943FE1}">
      <dgm:prSet phldrT="[Text]"/>
      <dgm:spPr/>
      <dgm:t>
        <a:bodyPr/>
        <a:lstStyle/>
        <a:p>
          <a:r>
            <a:rPr lang="en-US" dirty="0" smtClean="0"/>
            <a:t>Stronger integration of tools in fill and balanced assessment process</a:t>
          </a:r>
          <a:endParaRPr lang="en-US" dirty="0"/>
        </a:p>
      </dgm:t>
    </dgm:pt>
    <dgm:pt modelId="{EA626247-D373-534B-9A3D-286F389F89CF}" type="parTrans" cxnId="{1A79EB67-08A5-0B4B-8C01-FE683328BCAD}">
      <dgm:prSet/>
      <dgm:spPr/>
      <dgm:t>
        <a:bodyPr/>
        <a:lstStyle/>
        <a:p>
          <a:endParaRPr lang="en-US"/>
        </a:p>
      </dgm:t>
    </dgm:pt>
    <dgm:pt modelId="{456DFA08-5963-414A-9FD4-1EAC229C84D3}" type="sibTrans" cxnId="{1A79EB67-08A5-0B4B-8C01-FE683328BCAD}">
      <dgm:prSet/>
      <dgm:spPr/>
      <dgm:t>
        <a:bodyPr/>
        <a:lstStyle/>
        <a:p>
          <a:endParaRPr lang="en-US"/>
        </a:p>
      </dgm:t>
    </dgm:pt>
    <dgm:pt modelId="{777DDEEE-6E40-E841-B1B2-7B3D30B476E3}" type="pres">
      <dgm:prSet presAssocID="{9194AE40-7798-534E-824F-335F5CFE5A8C}" presName="cycle" presStyleCnt="0">
        <dgm:presLayoutVars>
          <dgm:chMax val="1"/>
          <dgm:dir/>
          <dgm:animLvl val="ctr"/>
          <dgm:resizeHandles val="exact"/>
        </dgm:presLayoutVars>
      </dgm:prSet>
      <dgm:spPr/>
      <dgm:t>
        <a:bodyPr/>
        <a:lstStyle/>
        <a:p>
          <a:endParaRPr lang="en-US"/>
        </a:p>
      </dgm:t>
    </dgm:pt>
    <dgm:pt modelId="{8BFB3145-6399-A141-9037-B0814CEFAF9B}" type="pres">
      <dgm:prSet presAssocID="{C8024EA2-121E-5147-8FAA-DD33470D792C}" presName="centerShape" presStyleLbl="node0" presStyleIdx="0" presStyleCnt="1" custScaleX="118366" custScaleY="108148"/>
      <dgm:spPr/>
      <dgm:t>
        <a:bodyPr/>
        <a:lstStyle/>
        <a:p>
          <a:endParaRPr lang="en-US"/>
        </a:p>
      </dgm:t>
    </dgm:pt>
    <dgm:pt modelId="{DB752D62-C6C2-B545-8E07-79E6ABBC6879}" type="pres">
      <dgm:prSet presAssocID="{805B21C3-E119-7F4D-A460-B6A4C10D6CB5}" presName="parTrans" presStyleLbl="bgSibTrans2D1" presStyleIdx="0" presStyleCnt="4"/>
      <dgm:spPr/>
      <dgm:t>
        <a:bodyPr/>
        <a:lstStyle/>
        <a:p>
          <a:endParaRPr lang="en-US"/>
        </a:p>
      </dgm:t>
    </dgm:pt>
    <dgm:pt modelId="{7CD31DDD-66E9-D440-938F-5D35B4C14567}" type="pres">
      <dgm:prSet presAssocID="{1690DD30-3EF1-FD40-8EE2-2CA11E24FCD4}" presName="node" presStyleLbl="node1" presStyleIdx="0" presStyleCnt="4" custRadScaleRad="114829" custRadScaleInc="-2836">
        <dgm:presLayoutVars>
          <dgm:bulletEnabled val="1"/>
        </dgm:presLayoutVars>
      </dgm:prSet>
      <dgm:spPr/>
      <dgm:t>
        <a:bodyPr/>
        <a:lstStyle/>
        <a:p>
          <a:endParaRPr lang="en-US"/>
        </a:p>
      </dgm:t>
    </dgm:pt>
    <dgm:pt modelId="{470A7822-3B70-8749-986F-C1581C2D41CF}" type="pres">
      <dgm:prSet presAssocID="{B1E7504F-E0CF-924A-B9CD-1A6770C69C20}" presName="parTrans" presStyleLbl="bgSibTrans2D1" presStyleIdx="1" presStyleCnt="4"/>
      <dgm:spPr/>
      <dgm:t>
        <a:bodyPr/>
        <a:lstStyle/>
        <a:p>
          <a:endParaRPr lang="en-US"/>
        </a:p>
      </dgm:t>
    </dgm:pt>
    <dgm:pt modelId="{4A7E2AEB-8DDD-8C48-BAE5-CC2A0C193047}" type="pres">
      <dgm:prSet presAssocID="{35D8DD7F-4248-B84D-BBD2-C91D770DED3D}" presName="node" presStyleLbl="node1" presStyleIdx="1" presStyleCnt="4">
        <dgm:presLayoutVars>
          <dgm:bulletEnabled val="1"/>
        </dgm:presLayoutVars>
      </dgm:prSet>
      <dgm:spPr/>
      <dgm:t>
        <a:bodyPr/>
        <a:lstStyle/>
        <a:p>
          <a:endParaRPr lang="en-US"/>
        </a:p>
      </dgm:t>
    </dgm:pt>
    <dgm:pt modelId="{ADE5BE19-8169-D84D-9585-12C35E95F75C}" type="pres">
      <dgm:prSet presAssocID="{1D686117-2113-4A4C-BB45-7B7CD8866E86}" presName="parTrans" presStyleLbl="bgSibTrans2D1" presStyleIdx="2" presStyleCnt="4"/>
      <dgm:spPr/>
      <dgm:t>
        <a:bodyPr/>
        <a:lstStyle/>
        <a:p>
          <a:endParaRPr lang="en-US"/>
        </a:p>
      </dgm:t>
    </dgm:pt>
    <dgm:pt modelId="{CAF66CC2-CCF1-2B49-8CC4-C4C4DF69FE7E}" type="pres">
      <dgm:prSet presAssocID="{C30D89F9-3C41-914A-8C45-CDAD2826F99A}" presName="node" presStyleLbl="node1" presStyleIdx="2" presStyleCnt="4">
        <dgm:presLayoutVars>
          <dgm:bulletEnabled val="1"/>
        </dgm:presLayoutVars>
      </dgm:prSet>
      <dgm:spPr/>
      <dgm:t>
        <a:bodyPr/>
        <a:lstStyle/>
        <a:p>
          <a:endParaRPr lang="en-US"/>
        </a:p>
      </dgm:t>
    </dgm:pt>
    <dgm:pt modelId="{A3DF1D78-EA50-F64C-9958-AC437B6411CD}" type="pres">
      <dgm:prSet presAssocID="{EA626247-D373-534B-9A3D-286F389F89CF}" presName="parTrans" presStyleLbl="bgSibTrans2D1" presStyleIdx="3" presStyleCnt="4"/>
      <dgm:spPr/>
      <dgm:t>
        <a:bodyPr/>
        <a:lstStyle/>
        <a:p>
          <a:endParaRPr lang="en-US"/>
        </a:p>
      </dgm:t>
    </dgm:pt>
    <dgm:pt modelId="{153E0FAD-835A-7245-A88D-BCE94B4DA9F5}" type="pres">
      <dgm:prSet presAssocID="{B41E5A0C-21DF-3D45-B17E-E92C0D943FE1}" presName="node" presStyleLbl="node1" presStyleIdx="3" presStyleCnt="4">
        <dgm:presLayoutVars>
          <dgm:bulletEnabled val="1"/>
        </dgm:presLayoutVars>
      </dgm:prSet>
      <dgm:spPr/>
      <dgm:t>
        <a:bodyPr/>
        <a:lstStyle/>
        <a:p>
          <a:endParaRPr lang="en-US"/>
        </a:p>
      </dgm:t>
    </dgm:pt>
  </dgm:ptLst>
  <dgm:cxnLst>
    <dgm:cxn modelId="{3654CACC-AD38-4270-AC96-F6A7B2399470}" type="presOf" srcId="{1D686117-2113-4A4C-BB45-7B7CD8866E86}" destId="{ADE5BE19-8169-D84D-9585-12C35E95F75C}" srcOrd="0" destOrd="0" presId="urn:microsoft.com/office/officeart/2005/8/layout/radial4"/>
    <dgm:cxn modelId="{E7234B3F-4719-419B-AEEC-51A2A3B568BB}" type="presOf" srcId="{9194AE40-7798-534E-824F-335F5CFE5A8C}" destId="{777DDEEE-6E40-E841-B1B2-7B3D30B476E3}" srcOrd="0" destOrd="0" presId="urn:microsoft.com/office/officeart/2005/8/layout/radial4"/>
    <dgm:cxn modelId="{B0E85F27-90BB-42C8-B818-0EE4845CD5D4}" type="presOf" srcId="{35D8DD7F-4248-B84D-BBD2-C91D770DED3D}" destId="{4A7E2AEB-8DDD-8C48-BAE5-CC2A0C193047}" srcOrd="0" destOrd="0" presId="urn:microsoft.com/office/officeart/2005/8/layout/radial4"/>
    <dgm:cxn modelId="{87618398-53A0-E94E-AAA0-F92AD5D6F5D7}" srcId="{C8024EA2-121E-5147-8FAA-DD33470D792C}" destId="{35D8DD7F-4248-B84D-BBD2-C91D770DED3D}" srcOrd="1" destOrd="0" parTransId="{B1E7504F-E0CF-924A-B9CD-1A6770C69C20}" sibTransId="{A929EA2A-BBE1-FF4C-B770-E6562D1ADD10}"/>
    <dgm:cxn modelId="{9FCE13CB-FA23-4E98-8A3F-280FCC796E6E}" type="presOf" srcId="{C30D89F9-3C41-914A-8C45-CDAD2826F99A}" destId="{CAF66CC2-CCF1-2B49-8CC4-C4C4DF69FE7E}" srcOrd="0" destOrd="0" presId="urn:microsoft.com/office/officeart/2005/8/layout/radial4"/>
    <dgm:cxn modelId="{DA70594C-3564-0647-A7C4-C542EDC773C0}" srcId="{C8024EA2-121E-5147-8FAA-DD33470D792C}" destId="{C30D89F9-3C41-914A-8C45-CDAD2826F99A}" srcOrd="2" destOrd="0" parTransId="{1D686117-2113-4A4C-BB45-7B7CD8866E86}" sibTransId="{2C904419-3979-5041-A963-1AF4B274A070}"/>
    <dgm:cxn modelId="{CA52742B-0BC5-4C6E-AB3D-AEB4CD4666D6}" type="presOf" srcId="{C8024EA2-121E-5147-8FAA-DD33470D792C}" destId="{8BFB3145-6399-A141-9037-B0814CEFAF9B}" srcOrd="0" destOrd="0" presId="urn:microsoft.com/office/officeart/2005/8/layout/radial4"/>
    <dgm:cxn modelId="{2E444607-15DA-4BC3-BED1-57B9E4127EDC}" type="presOf" srcId="{1690DD30-3EF1-FD40-8EE2-2CA11E24FCD4}" destId="{7CD31DDD-66E9-D440-938F-5D35B4C14567}" srcOrd="0" destOrd="0" presId="urn:microsoft.com/office/officeart/2005/8/layout/radial4"/>
    <dgm:cxn modelId="{717EE36F-B4BE-4404-9BE2-DF8E4DD09FA5}" type="presOf" srcId="{B1E7504F-E0CF-924A-B9CD-1A6770C69C20}" destId="{470A7822-3B70-8749-986F-C1581C2D41CF}" srcOrd="0" destOrd="0" presId="urn:microsoft.com/office/officeart/2005/8/layout/radial4"/>
    <dgm:cxn modelId="{A4673D18-6B15-4D9E-8D33-CB5B1D3A2C1B}" type="presOf" srcId="{EA626247-D373-534B-9A3D-286F389F89CF}" destId="{A3DF1D78-EA50-F64C-9958-AC437B6411CD}" srcOrd="0" destOrd="0" presId="urn:microsoft.com/office/officeart/2005/8/layout/radial4"/>
    <dgm:cxn modelId="{197D90ED-B2B9-FE4B-A470-60886495A75E}" srcId="{9194AE40-7798-534E-824F-335F5CFE5A8C}" destId="{C8024EA2-121E-5147-8FAA-DD33470D792C}" srcOrd="0" destOrd="0" parTransId="{C1AB7A1D-FD12-2740-B288-4F6C5D2CB4EE}" sibTransId="{280433B9-CC7B-BB42-BF3E-2ED06E5E0F24}"/>
    <dgm:cxn modelId="{1A79EB67-08A5-0B4B-8C01-FE683328BCAD}" srcId="{C8024EA2-121E-5147-8FAA-DD33470D792C}" destId="{B41E5A0C-21DF-3D45-B17E-E92C0D943FE1}" srcOrd="3" destOrd="0" parTransId="{EA626247-D373-534B-9A3D-286F389F89CF}" sibTransId="{456DFA08-5963-414A-9FD4-1EAC229C84D3}"/>
    <dgm:cxn modelId="{C676C8D9-CA7E-4F4D-92B8-103955F5668A}" type="presOf" srcId="{805B21C3-E119-7F4D-A460-B6A4C10D6CB5}" destId="{DB752D62-C6C2-B545-8E07-79E6ABBC6879}" srcOrd="0" destOrd="0" presId="urn:microsoft.com/office/officeart/2005/8/layout/radial4"/>
    <dgm:cxn modelId="{EA644A1A-3BE0-1C43-BBBD-1F6E97748D67}" srcId="{C8024EA2-121E-5147-8FAA-DD33470D792C}" destId="{1690DD30-3EF1-FD40-8EE2-2CA11E24FCD4}" srcOrd="0" destOrd="0" parTransId="{805B21C3-E119-7F4D-A460-B6A4C10D6CB5}" sibTransId="{B4D69801-95B8-554A-B176-7509B1390619}"/>
    <dgm:cxn modelId="{C0EE9DFB-2611-4F69-9F5F-677985919463}" type="presOf" srcId="{B41E5A0C-21DF-3D45-B17E-E92C0D943FE1}" destId="{153E0FAD-835A-7245-A88D-BCE94B4DA9F5}" srcOrd="0" destOrd="0" presId="urn:microsoft.com/office/officeart/2005/8/layout/radial4"/>
    <dgm:cxn modelId="{90AE92F4-7CA4-4F5E-826E-387651B10867}" type="presParOf" srcId="{777DDEEE-6E40-E841-B1B2-7B3D30B476E3}" destId="{8BFB3145-6399-A141-9037-B0814CEFAF9B}" srcOrd="0" destOrd="0" presId="urn:microsoft.com/office/officeart/2005/8/layout/radial4"/>
    <dgm:cxn modelId="{FA7CF934-EE89-49E6-9D64-31BE3767DB88}" type="presParOf" srcId="{777DDEEE-6E40-E841-B1B2-7B3D30B476E3}" destId="{DB752D62-C6C2-B545-8E07-79E6ABBC6879}" srcOrd="1" destOrd="0" presId="urn:microsoft.com/office/officeart/2005/8/layout/radial4"/>
    <dgm:cxn modelId="{F3A7341E-79FA-47DD-B6D0-A6A53602D6CD}" type="presParOf" srcId="{777DDEEE-6E40-E841-B1B2-7B3D30B476E3}" destId="{7CD31DDD-66E9-D440-938F-5D35B4C14567}" srcOrd="2" destOrd="0" presId="urn:microsoft.com/office/officeart/2005/8/layout/radial4"/>
    <dgm:cxn modelId="{8BF2542C-E5D5-4C96-9C81-90167C4C5F4E}" type="presParOf" srcId="{777DDEEE-6E40-E841-B1B2-7B3D30B476E3}" destId="{470A7822-3B70-8749-986F-C1581C2D41CF}" srcOrd="3" destOrd="0" presId="urn:microsoft.com/office/officeart/2005/8/layout/radial4"/>
    <dgm:cxn modelId="{89BE7441-D28A-4AE2-B17F-DA5E085D8EBA}" type="presParOf" srcId="{777DDEEE-6E40-E841-B1B2-7B3D30B476E3}" destId="{4A7E2AEB-8DDD-8C48-BAE5-CC2A0C193047}" srcOrd="4" destOrd="0" presId="urn:microsoft.com/office/officeart/2005/8/layout/radial4"/>
    <dgm:cxn modelId="{50005DA7-CEB0-4678-B9C1-7622DE7F33DF}" type="presParOf" srcId="{777DDEEE-6E40-E841-B1B2-7B3D30B476E3}" destId="{ADE5BE19-8169-D84D-9585-12C35E95F75C}" srcOrd="5" destOrd="0" presId="urn:microsoft.com/office/officeart/2005/8/layout/radial4"/>
    <dgm:cxn modelId="{8AEF047B-2A50-4789-8D45-78632AA4AAE2}" type="presParOf" srcId="{777DDEEE-6E40-E841-B1B2-7B3D30B476E3}" destId="{CAF66CC2-CCF1-2B49-8CC4-C4C4DF69FE7E}" srcOrd="6" destOrd="0" presId="urn:microsoft.com/office/officeart/2005/8/layout/radial4"/>
    <dgm:cxn modelId="{1D8B13E3-B7D5-41A8-AB80-7D6A99BEAF1F}" type="presParOf" srcId="{777DDEEE-6E40-E841-B1B2-7B3D30B476E3}" destId="{A3DF1D78-EA50-F64C-9958-AC437B6411CD}" srcOrd="7" destOrd="0" presId="urn:microsoft.com/office/officeart/2005/8/layout/radial4"/>
    <dgm:cxn modelId="{FD361618-D3C2-4C44-ABCF-11C1AD23D92F}" type="presParOf" srcId="{777DDEEE-6E40-E841-B1B2-7B3D30B476E3}" destId="{153E0FAD-835A-7245-A88D-BCE94B4DA9F5}"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AEC033-4AD1-1545-87FE-56D8FBC66321}"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FC4824-36CF-FE42-94A7-584FA0AB70CB}">
      <dgm:prSet phldrT="[Text]"/>
      <dgm:spPr/>
      <dgm:t>
        <a:bodyPr/>
        <a:lstStyle/>
        <a:p>
          <a:r>
            <a:rPr lang="en-US" dirty="0" smtClean="0"/>
            <a:t>Child Vulnerabilities</a:t>
          </a:r>
          <a:endParaRPr lang="en-US" dirty="0"/>
        </a:p>
      </dgm:t>
    </dgm:pt>
    <dgm:pt modelId="{1B1EAB85-B536-9642-81AE-6BD2B92D068B}" type="parTrans" cxnId="{081BD314-4E3B-FB42-9980-07C93B522B13}">
      <dgm:prSet/>
      <dgm:spPr/>
      <dgm:t>
        <a:bodyPr/>
        <a:lstStyle/>
        <a:p>
          <a:endParaRPr lang="en-US"/>
        </a:p>
      </dgm:t>
    </dgm:pt>
    <dgm:pt modelId="{4D339E3A-3C9F-634E-8BC7-926AE2185FB2}" type="sibTrans" cxnId="{081BD314-4E3B-FB42-9980-07C93B522B13}">
      <dgm:prSet/>
      <dgm:spPr/>
      <dgm:t>
        <a:bodyPr/>
        <a:lstStyle/>
        <a:p>
          <a:endParaRPr lang="en-US"/>
        </a:p>
      </dgm:t>
    </dgm:pt>
    <dgm:pt modelId="{14ED1AF0-8031-194C-8693-22D735BE537A}">
      <dgm:prSet phldrT="[Text]"/>
      <dgm:spPr/>
      <dgm:t>
        <a:bodyPr/>
        <a:lstStyle/>
        <a:p>
          <a:r>
            <a:rPr lang="en-US" dirty="0" smtClean="0"/>
            <a:t>Existing Action of Protection </a:t>
          </a:r>
          <a:endParaRPr lang="en-US" dirty="0"/>
        </a:p>
      </dgm:t>
    </dgm:pt>
    <dgm:pt modelId="{9DEC2ACB-449D-C749-9307-50EA82C1034E}" type="parTrans" cxnId="{22956A0E-5915-7A4D-B84E-5EA4B23DA1A4}">
      <dgm:prSet/>
      <dgm:spPr/>
      <dgm:t>
        <a:bodyPr/>
        <a:lstStyle/>
        <a:p>
          <a:endParaRPr lang="en-US"/>
        </a:p>
      </dgm:t>
    </dgm:pt>
    <dgm:pt modelId="{E69FA5A5-3C5E-234A-8A63-03138C87ABFA}" type="sibTrans" cxnId="{22956A0E-5915-7A4D-B84E-5EA4B23DA1A4}">
      <dgm:prSet/>
      <dgm:spPr/>
      <dgm:t>
        <a:bodyPr/>
        <a:lstStyle/>
        <a:p>
          <a:endParaRPr lang="en-US"/>
        </a:p>
      </dgm:t>
    </dgm:pt>
    <dgm:pt modelId="{DEB4508C-21C7-B249-842D-17D5CBA37206}">
      <dgm:prSet phldrT="[Text]"/>
      <dgm:spPr/>
      <dgm:t>
        <a:bodyPr/>
        <a:lstStyle/>
        <a:p>
          <a:r>
            <a:rPr lang="en-US" dirty="0" smtClean="0"/>
            <a:t>Household Strengths</a:t>
          </a:r>
          <a:endParaRPr lang="en-US" dirty="0"/>
        </a:p>
      </dgm:t>
    </dgm:pt>
    <dgm:pt modelId="{C20D0A56-A417-DB47-942A-0493C6F26577}" type="parTrans" cxnId="{FDD223C2-041E-6B47-8892-54DDD473C4DB}">
      <dgm:prSet/>
      <dgm:spPr/>
      <dgm:t>
        <a:bodyPr/>
        <a:lstStyle/>
        <a:p>
          <a:endParaRPr lang="en-US"/>
        </a:p>
      </dgm:t>
    </dgm:pt>
    <dgm:pt modelId="{07489253-6014-E74B-8854-53FD5E097C2A}" type="sibTrans" cxnId="{FDD223C2-041E-6B47-8892-54DDD473C4DB}">
      <dgm:prSet/>
      <dgm:spPr/>
      <dgm:t>
        <a:bodyPr/>
        <a:lstStyle/>
        <a:p>
          <a:endParaRPr lang="en-US"/>
        </a:p>
      </dgm:t>
    </dgm:pt>
    <dgm:pt modelId="{6324163B-9A46-4949-B12D-BCD4734B9965}">
      <dgm:prSet phldrT="[Text]"/>
      <dgm:spPr/>
      <dgm:t>
        <a:bodyPr/>
        <a:lstStyle/>
        <a:p>
          <a:r>
            <a:rPr lang="en-US" dirty="0" smtClean="0"/>
            <a:t>Household Complicating Factors</a:t>
          </a:r>
          <a:endParaRPr lang="en-US" dirty="0"/>
        </a:p>
      </dgm:t>
    </dgm:pt>
    <dgm:pt modelId="{B04D3494-E1DE-E84F-9388-D56E0EF2ACD0}" type="parTrans" cxnId="{46035D1C-9BAE-CC4B-835C-EDD53B09BD18}">
      <dgm:prSet/>
      <dgm:spPr/>
      <dgm:t>
        <a:bodyPr/>
        <a:lstStyle/>
        <a:p>
          <a:endParaRPr lang="en-US"/>
        </a:p>
      </dgm:t>
    </dgm:pt>
    <dgm:pt modelId="{1BA65BFC-4102-9344-8E4D-21C9847F342C}" type="sibTrans" cxnId="{46035D1C-9BAE-CC4B-835C-EDD53B09BD18}">
      <dgm:prSet/>
      <dgm:spPr/>
      <dgm:t>
        <a:bodyPr/>
        <a:lstStyle/>
        <a:p>
          <a:endParaRPr lang="en-US"/>
        </a:p>
      </dgm:t>
    </dgm:pt>
    <dgm:pt modelId="{CBCA9197-5818-3A42-B2EE-0550064122E7}" type="pres">
      <dgm:prSet presAssocID="{79AEC033-4AD1-1545-87FE-56D8FBC66321}" presName="diagram" presStyleCnt="0">
        <dgm:presLayoutVars>
          <dgm:dir/>
          <dgm:resizeHandles val="exact"/>
        </dgm:presLayoutVars>
      </dgm:prSet>
      <dgm:spPr/>
      <dgm:t>
        <a:bodyPr/>
        <a:lstStyle/>
        <a:p>
          <a:endParaRPr lang="en-US"/>
        </a:p>
      </dgm:t>
    </dgm:pt>
    <dgm:pt modelId="{8C62CA42-9EBE-2A42-B489-3C81BB8B2D2B}" type="pres">
      <dgm:prSet presAssocID="{22FC4824-36CF-FE42-94A7-584FA0AB70CB}" presName="node" presStyleLbl="node1" presStyleIdx="0" presStyleCnt="4">
        <dgm:presLayoutVars>
          <dgm:bulletEnabled val="1"/>
        </dgm:presLayoutVars>
      </dgm:prSet>
      <dgm:spPr/>
      <dgm:t>
        <a:bodyPr/>
        <a:lstStyle/>
        <a:p>
          <a:endParaRPr lang="en-US"/>
        </a:p>
      </dgm:t>
    </dgm:pt>
    <dgm:pt modelId="{D7F66C83-23F1-A749-ADB2-7976449703AD}" type="pres">
      <dgm:prSet presAssocID="{4D339E3A-3C9F-634E-8BC7-926AE2185FB2}" presName="sibTrans" presStyleCnt="0"/>
      <dgm:spPr/>
    </dgm:pt>
    <dgm:pt modelId="{AA95E2E5-5FE3-E648-B19C-73AE919AC47D}" type="pres">
      <dgm:prSet presAssocID="{14ED1AF0-8031-194C-8693-22D735BE537A}" presName="node" presStyleLbl="node1" presStyleIdx="1" presStyleCnt="4">
        <dgm:presLayoutVars>
          <dgm:bulletEnabled val="1"/>
        </dgm:presLayoutVars>
      </dgm:prSet>
      <dgm:spPr/>
      <dgm:t>
        <a:bodyPr/>
        <a:lstStyle/>
        <a:p>
          <a:endParaRPr lang="en-US"/>
        </a:p>
      </dgm:t>
    </dgm:pt>
    <dgm:pt modelId="{4774076B-049B-AB40-A81C-9EE506F76977}" type="pres">
      <dgm:prSet presAssocID="{E69FA5A5-3C5E-234A-8A63-03138C87ABFA}" presName="sibTrans" presStyleCnt="0"/>
      <dgm:spPr/>
    </dgm:pt>
    <dgm:pt modelId="{B0832E36-4737-1047-80C6-C3AC0DEFF0A5}" type="pres">
      <dgm:prSet presAssocID="{DEB4508C-21C7-B249-842D-17D5CBA37206}" presName="node" presStyleLbl="node1" presStyleIdx="2" presStyleCnt="4">
        <dgm:presLayoutVars>
          <dgm:bulletEnabled val="1"/>
        </dgm:presLayoutVars>
      </dgm:prSet>
      <dgm:spPr/>
      <dgm:t>
        <a:bodyPr/>
        <a:lstStyle/>
        <a:p>
          <a:endParaRPr lang="en-US"/>
        </a:p>
      </dgm:t>
    </dgm:pt>
    <dgm:pt modelId="{4C6097AF-8512-AD42-A704-0461F3EB459C}" type="pres">
      <dgm:prSet presAssocID="{07489253-6014-E74B-8854-53FD5E097C2A}" presName="sibTrans" presStyleCnt="0"/>
      <dgm:spPr/>
    </dgm:pt>
    <dgm:pt modelId="{E884259B-0E67-D84A-ADFD-8A6D8B594CA8}" type="pres">
      <dgm:prSet presAssocID="{6324163B-9A46-4949-B12D-BCD4734B9965}" presName="node" presStyleLbl="node1" presStyleIdx="3" presStyleCnt="4">
        <dgm:presLayoutVars>
          <dgm:bulletEnabled val="1"/>
        </dgm:presLayoutVars>
      </dgm:prSet>
      <dgm:spPr/>
      <dgm:t>
        <a:bodyPr/>
        <a:lstStyle/>
        <a:p>
          <a:endParaRPr lang="en-US"/>
        </a:p>
      </dgm:t>
    </dgm:pt>
  </dgm:ptLst>
  <dgm:cxnLst>
    <dgm:cxn modelId="{22956A0E-5915-7A4D-B84E-5EA4B23DA1A4}" srcId="{79AEC033-4AD1-1545-87FE-56D8FBC66321}" destId="{14ED1AF0-8031-194C-8693-22D735BE537A}" srcOrd="1" destOrd="0" parTransId="{9DEC2ACB-449D-C749-9307-50EA82C1034E}" sibTransId="{E69FA5A5-3C5E-234A-8A63-03138C87ABFA}"/>
    <dgm:cxn modelId="{081BD314-4E3B-FB42-9980-07C93B522B13}" srcId="{79AEC033-4AD1-1545-87FE-56D8FBC66321}" destId="{22FC4824-36CF-FE42-94A7-584FA0AB70CB}" srcOrd="0" destOrd="0" parTransId="{1B1EAB85-B536-9642-81AE-6BD2B92D068B}" sibTransId="{4D339E3A-3C9F-634E-8BC7-926AE2185FB2}"/>
    <dgm:cxn modelId="{FDD223C2-041E-6B47-8892-54DDD473C4DB}" srcId="{79AEC033-4AD1-1545-87FE-56D8FBC66321}" destId="{DEB4508C-21C7-B249-842D-17D5CBA37206}" srcOrd="2" destOrd="0" parTransId="{C20D0A56-A417-DB47-942A-0493C6F26577}" sibTransId="{07489253-6014-E74B-8854-53FD5E097C2A}"/>
    <dgm:cxn modelId="{F27F473B-9FA2-4B72-A807-A77DD1664D8B}" type="presOf" srcId="{DEB4508C-21C7-B249-842D-17D5CBA37206}" destId="{B0832E36-4737-1047-80C6-C3AC0DEFF0A5}" srcOrd="0" destOrd="0" presId="urn:microsoft.com/office/officeart/2005/8/layout/default"/>
    <dgm:cxn modelId="{F87E5E56-82D6-4B94-9D84-7C693A697490}" type="presOf" srcId="{22FC4824-36CF-FE42-94A7-584FA0AB70CB}" destId="{8C62CA42-9EBE-2A42-B489-3C81BB8B2D2B}" srcOrd="0" destOrd="0" presId="urn:microsoft.com/office/officeart/2005/8/layout/default"/>
    <dgm:cxn modelId="{29E4267C-29D9-43A2-BE33-6382FDAC4538}" type="presOf" srcId="{14ED1AF0-8031-194C-8693-22D735BE537A}" destId="{AA95E2E5-5FE3-E648-B19C-73AE919AC47D}" srcOrd="0" destOrd="0" presId="urn:microsoft.com/office/officeart/2005/8/layout/default"/>
    <dgm:cxn modelId="{91E7D524-7797-4090-A97C-449B5814D6D4}" type="presOf" srcId="{79AEC033-4AD1-1545-87FE-56D8FBC66321}" destId="{CBCA9197-5818-3A42-B2EE-0550064122E7}" srcOrd="0" destOrd="0" presId="urn:microsoft.com/office/officeart/2005/8/layout/default"/>
    <dgm:cxn modelId="{46035D1C-9BAE-CC4B-835C-EDD53B09BD18}" srcId="{79AEC033-4AD1-1545-87FE-56D8FBC66321}" destId="{6324163B-9A46-4949-B12D-BCD4734B9965}" srcOrd="3" destOrd="0" parTransId="{B04D3494-E1DE-E84F-9388-D56E0EF2ACD0}" sibTransId="{1BA65BFC-4102-9344-8E4D-21C9847F342C}"/>
    <dgm:cxn modelId="{6BEA2670-3C88-4D45-A884-04EB11273278}" type="presOf" srcId="{6324163B-9A46-4949-B12D-BCD4734B9965}" destId="{E884259B-0E67-D84A-ADFD-8A6D8B594CA8}" srcOrd="0" destOrd="0" presId="urn:microsoft.com/office/officeart/2005/8/layout/default"/>
    <dgm:cxn modelId="{29ECED14-7728-48A9-99A6-68CBDB90CE11}" type="presParOf" srcId="{CBCA9197-5818-3A42-B2EE-0550064122E7}" destId="{8C62CA42-9EBE-2A42-B489-3C81BB8B2D2B}" srcOrd="0" destOrd="0" presId="urn:microsoft.com/office/officeart/2005/8/layout/default"/>
    <dgm:cxn modelId="{B679CB06-5F40-46A7-9881-268981701B38}" type="presParOf" srcId="{CBCA9197-5818-3A42-B2EE-0550064122E7}" destId="{D7F66C83-23F1-A749-ADB2-7976449703AD}" srcOrd="1" destOrd="0" presId="urn:microsoft.com/office/officeart/2005/8/layout/default"/>
    <dgm:cxn modelId="{DCC26D61-A183-4CEF-A81B-B2505740D462}" type="presParOf" srcId="{CBCA9197-5818-3A42-B2EE-0550064122E7}" destId="{AA95E2E5-5FE3-E648-B19C-73AE919AC47D}" srcOrd="2" destOrd="0" presId="urn:microsoft.com/office/officeart/2005/8/layout/default"/>
    <dgm:cxn modelId="{A205EA12-F97A-468F-BA13-726A3FAACB52}" type="presParOf" srcId="{CBCA9197-5818-3A42-B2EE-0550064122E7}" destId="{4774076B-049B-AB40-A81C-9EE506F76977}" srcOrd="3" destOrd="0" presId="urn:microsoft.com/office/officeart/2005/8/layout/default"/>
    <dgm:cxn modelId="{C47DA4ED-4E2D-4EF0-AA57-CC44749DFC44}" type="presParOf" srcId="{CBCA9197-5818-3A42-B2EE-0550064122E7}" destId="{B0832E36-4737-1047-80C6-C3AC0DEFF0A5}" srcOrd="4" destOrd="0" presId="urn:microsoft.com/office/officeart/2005/8/layout/default"/>
    <dgm:cxn modelId="{7845FA26-668D-4620-B9B5-CBE01C113CDD}" type="presParOf" srcId="{CBCA9197-5818-3A42-B2EE-0550064122E7}" destId="{4C6097AF-8512-AD42-A704-0461F3EB459C}" srcOrd="5" destOrd="0" presId="urn:microsoft.com/office/officeart/2005/8/layout/default"/>
    <dgm:cxn modelId="{403C9766-FF8D-4DC1-BD86-FCE3A3EF86FC}" type="presParOf" srcId="{CBCA9197-5818-3A42-B2EE-0550064122E7}" destId="{E884259B-0E67-D84A-ADFD-8A6D8B594CA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1211AD-361B-47E1-A9F0-BA2E8762CE9E}" type="doc">
      <dgm:prSet loTypeId="urn:microsoft.com/office/officeart/2005/8/layout/hProcess9" loCatId="process" qsTypeId="urn:microsoft.com/office/officeart/2005/8/quickstyle/simple1" qsCatId="simple" csTypeId="urn:microsoft.com/office/officeart/2005/8/colors/accent1_2" csCatId="accent1" phldr="1"/>
      <dgm:spPr/>
    </dgm:pt>
    <dgm:pt modelId="{6166E80C-C20F-4172-8E4E-3E3B94C92699}">
      <dgm:prSet phldrT="[Text]"/>
      <dgm:spPr/>
      <dgm:t>
        <a:bodyPr/>
        <a:lstStyle/>
        <a:p>
          <a:r>
            <a:rPr lang="en-US" dirty="0" smtClean="0"/>
            <a:t>Complete assessments and enter data</a:t>
          </a:r>
          <a:endParaRPr lang="en-US" dirty="0"/>
        </a:p>
      </dgm:t>
    </dgm:pt>
    <dgm:pt modelId="{CE45C5FA-2EE2-48B1-BD5F-AEC8997D656E}" type="parTrans" cxnId="{67B3621F-88AF-45B8-AA77-648F172E7ED0}">
      <dgm:prSet/>
      <dgm:spPr/>
      <dgm:t>
        <a:bodyPr/>
        <a:lstStyle/>
        <a:p>
          <a:endParaRPr lang="en-US"/>
        </a:p>
      </dgm:t>
    </dgm:pt>
    <dgm:pt modelId="{4FAF32A0-B405-499F-ADD0-0ED1F7B4736B}" type="sibTrans" cxnId="{67B3621F-88AF-45B8-AA77-648F172E7ED0}">
      <dgm:prSet/>
      <dgm:spPr/>
      <dgm:t>
        <a:bodyPr/>
        <a:lstStyle/>
        <a:p>
          <a:endParaRPr lang="en-US"/>
        </a:p>
      </dgm:t>
    </dgm:pt>
    <dgm:pt modelId="{69335A14-FFAE-4999-B71F-9E084C828EB7}">
      <dgm:prSet phldrT="[Text]"/>
      <dgm:spPr>
        <a:solidFill>
          <a:schemeClr val="accent2"/>
        </a:solidFill>
      </dgm:spPr>
      <dgm:t>
        <a:bodyPr/>
        <a:lstStyle/>
        <a:p>
          <a:r>
            <a:rPr lang="en-US" dirty="0" smtClean="0"/>
            <a:t>Generate lengthy report</a:t>
          </a:r>
          <a:endParaRPr lang="en-US" dirty="0"/>
        </a:p>
      </dgm:t>
    </dgm:pt>
    <dgm:pt modelId="{FAA5864A-A528-4989-A6F8-5AC2040BFBAF}" type="parTrans" cxnId="{03AB21E3-A0CF-4DE1-8715-9076649C5E93}">
      <dgm:prSet/>
      <dgm:spPr/>
      <dgm:t>
        <a:bodyPr/>
        <a:lstStyle/>
        <a:p>
          <a:endParaRPr lang="en-US"/>
        </a:p>
      </dgm:t>
    </dgm:pt>
    <dgm:pt modelId="{77D6E522-6759-4356-B3F3-7CE88BEE74E2}" type="sibTrans" cxnId="{03AB21E3-A0CF-4DE1-8715-9076649C5E93}">
      <dgm:prSet/>
      <dgm:spPr/>
      <dgm:t>
        <a:bodyPr/>
        <a:lstStyle/>
        <a:p>
          <a:endParaRPr lang="en-US"/>
        </a:p>
      </dgm:t>
    </dgm:pt>
    <dgm:pt modelId="{B498B990-FE09-4E71-80D6-D32EF264A3AE}">
      <dgm:prSet phldrT="[Text]"/>
      <dgm:spPr>
        <a:solidFill>
          <a:schemeClr val="accent3"/>
        </a:solidFill>
      </dgm:spPr>
      <dgm:t>
        <a:bodyPr/>
        <a:lstStyle/>
        <a:p>
          <a:r>
            <a:rPr lang="en-US" dirty="0" smtClean="0"/>
            <a:t>Present findings</a:t>
          </a:r>
          <a:endParaRPr lang="en-US" dirty="0"/>
        </a:p>
      </dgm:t>
    </dgm:pt>
    <dgm:pt modelId="{8639C5AB-0EF9-4783-BC39-C640B106B8AF}" type="parTrans" cxnId="{27DBA12E-D194-4DE8-A55F-F88CE566F62C}">
      <dgm:prSet/>
      <dgm:spPr/>
      <dgm:t>
        <a:bodyPr/>
        <a:lstStyle/>
        <a:p>
          <a:endParaRPr lang="en-US"/>
        </a:p>
      </dgm:t>
    </dgm:pt>
    <dgm:pt modelId="{1002975B-2B95-469C-BD37-0769D56051D5}" type="sibTrans" cxnId="{27DBA12E-D194-4DE8-A55F-F88CE566F62C}">
      <dgm:prSet/>
      <dgm:spPr/>
      <dgm:t>
        <a:bodyPr/>
        <a:lstStyle/>
        <a:p>
          <a:endParaRPr lang="en-US"/>
        </a:p>
      </dgm:t>
    </dgm:pt>
    <dgm:pt modelId="{BC278DFF-9B6A-4587-8925-8CF462299799}">
      <dgm:prSet phldrT="[Text]"/>
      <dgm:spPr>
        <a:solidFill>
          <a:schemeClr val="accent4"/>
        </a:solidFill>
      </dgm:spPr>
      <dgm:t>
        <a:bodyPr/>
        <a:lstStyle/>
        <a:p>
          <a:r>
            <a:rPr lang="en-US" dirty="0" smtClean="0"/>
            <a:t>Store report on shelf</a:t>
          </a:r>
          <a:endParaRPr lang="en-US" dirty="0"/>
        </a:p>
      </dgm:t>
    </dgm:pt>
    <dgm:pt modelId="{1F05C3C0-DE7E-41F7-B124-63172E828C17}" type="parTrans" cxnId="{AD0BBF37-0C0E-4447-9FBF-C6880B774468}">
      <dgm:prSet/>
      <dgm:spPr/>
      <dgm:t>
        <a:bodyPr/>
        <a:lstStyle/>
        <a:p>
          <a:endParaRPr lang="en-US"/>
        </a:p>
      </dgm:t>
    </dgm:pt>
    <dgm:pt modelId="{3011E4F0-D187-4BA4-8DBD-EF56A752A926}" type="sibTrans" cxnId="{AD0BBF37-0C0E-4447-9FBF-C6880B774468}">
      <dgm:prSet/>
      <dgm:spPr/>
      <dgm:t>
        <a:bodyPr/>
        <a:lstStyle/>
        <a:p>
          <a:endParaRPr lang="en-US"/>
        </a:p>
      </dgm:t>
    </dgm:pt>
    <dgm:pt modelId="{79270E92-F320-4FDF-9340-D2A8F2173997}" type="pres">
      <dgm:prSet presAssocID="{E21211AD-361B-47E1-A9F0-BA2E8762CE9E}" presName="CompostProcess" presStyleCnt="0">
        <dgm:presLayoutVars>
          <dgm:dir/>
          <dgm:resizeHandles val="exact"/>
        </dgm:presLayoutVars>
      </dgm:prSet>
      <dgm:spPr/>
    </dgm:pt>
    <dgm:pt modelId="{0A3A8B53-9F5D-4EB5-8835-1C321137E7C7}" type="pres">
      <dgm:prSet presAssocID="{E21211AD-361B-47E1-A9F0-BA2E8762CE9E}" presName="arrow" presStyleLbl="bgShp" presStyleIdx="0" presStyleCnt="1"/>
      <dgm:spPr>
        <a:solidFill>
          <a:schemeClr val="tx1">
            <a:lumMod val="20000"/>
            <a:lumOff val="80000"/>
          </a:schemeClr>
        </a:solidFill>
      </dgm:spPr>
    </dgm:pt>
    <dgm:pt modelId="{CA694FA1-8D75-4652-B7C3-E39F1E85D908}" type="pres">
      <dgm:prSet presAssocID="{E21211AD-361B-47E1-A9F0-BA2E8762CE9E}" presName="linearProcess" presStyleCnt="0"/>
      <dgm:spPr/>
    </dgm:pt>
    <dgm:pt modelId="{390D7AC5-F2EE-4C83-8A48-0397186944A3}" type="pres">
      <dgm:prSet presAssocID="{6166E80C-C20F-4172-8E4E-3E3B94C92699}" presName="textNode" presStyleLbl="node1" presStyleIdx="0" presStyleCnt="4">
        <dgm:presLayoutVars>
          <dgm:bulletEnabled val="1"/>
        </dgm:presLayoutVars>
      </dgm:prSet>
      <dgm:spPr/>
      <dgm:t>
        <a:bodyPr/>
        <a:lstStyle/>
        <a:p>
          <a:endParaRPr lang="en-US"/>
        </a:p>
      </dgm:t>
    </dgm:pt>
    <dgm:pt modelId="{73F0B023-3709-4347-8F40-5572484E6123}" type="pres">
      <dgm:prSet presAssocID="{4FAF32A0-B405-499F-ADD0-0ED1F7B4736B}" presName="sibTrans" presStyleCnt="0"/>
      <dgm:spPr/>
    </dgm:pt>
    <dgm:pt modelId="{E07B55DE-1488-4BDE-89EB-10B4984C5504}" type="pres">
      <dgm:prSet presAssocID="{69335A14-FFAE-4999-B71F-9E084C828EB7}" presName="textNode" presStyleLbl="node1" presStyleIdx="1" presStyleCnt="4">
        <dgm:presLayoutVars>
          <dgm:bulletEnabled val="1"/>
        </dgm:presLayoutVars>
      </dgm:prSet>
      <dgm:spPr/>
      <dgm:t>
        <a:bodyPr/>
        <a:lstStyle/>
        <a:p>
          <a:endParaRPr lang="en-US"/>
        </a:p>
      </dgm:t>
    </dgm:pt>
    <dgm:pt modelId="{168ABF7B-4055-406A-8A7C-028FFA1DBBCE}" type="pres">
      <dgm:prSet presAssocID="{77D6E522-6759-4356-B3F3-7CE88BEE74E2}" presName="sibTrans" presStyleCnt="0"/>
      <dgm:spPr/>
    </dgm:pt>
    <dgm:pt modelId="{159256E8-CDD1-4BCC-B02B-9E8ADC48E6C4}" type="pres">
      <dgm:prSet presAssocID="{B498B990-FE09-4E71-80D6-D32EF264A3AE}" presName="textNode" presStyleLbl="node1" presStyleIdx="2" presStyleCnt="4">
        <dgm:presLayoutVars>
          <dgm:bulletEnabled val="1"/>
        </dgm:presLayoutVars>
      </dgm:prSet>
      <dgm:spPr/>
      <dgm:t>
        <a:bodyPr/>
        <a:lstStyle/>
        <a:p>
          <a:endParaRPr lang="en-US"/>
        </a:p>
      </dgm:t>
    </dgm:pt>
    <dgm:pt modelId="{EF80E22C-4746-4C50-A4BF-073773F726E6}" type="pres">
      <dgm:prSet presAssocID="{1002975B-2B95-469C-BD37-0769D56051D5}" presName="sibTrans" presStyleCnt="0"/>
      <dgm:spPr/>
    </dgm:pt>
    <dgm:pt modelId="{A9EF05F4-F0EC-4453-B564-F9F0C3A3C611}" type="pres">
      <dgm:prSet presAssocID="{BC278DFF-9B6A-4587-8925-8CF462299799}" presName="textNode" presStyleLbl="node1" presStyleIdx="3" presStyleCnt="4">
        <dgm:presLayoutVars>
          <dgm:bulletEnabled val="1"/>
        </dgm:presLayoutVars>
      </dgm:prSet>
      <dgm:spPr/>
      <dgm:t>
        <a:bodyPr/>
        <a:lstStyle/>
        <a:p>
          <a:endParaRPr lang="en-US"/>
        </a:p>
      </dgm:t>
    </dgm:pt>
  </dgm:ptLst>
  <dgm:cxnLst>
    <dgm:cxn modelId="{6FCEFDB9-04A3-46ED-9773-9D903DB6F12D}" type="presOf" srcId="{BC278DFF-9B6A-4587-8925-8CF462299799}" destId="{A9EF05F4-F0EC-4453-B564-F9F0C3A3C611}" srcOrd="0" destOrd="0" presId="urn:microsoft.com/office/officeart/2005/8/layout/hProcess9"/>
    <dgm:cxn modelId="{03AB21E3-A0CF-4DE1-8715-9076649C5E93}" srcId="{E21211AD-361B-47E1-A9F0-BA2E8762CE9E}" destId="{69335A14-FFAE-4999-B71F-9E084C828EB7}" srcOrd="1" destOrd="0" parTransId="{FAA5864A-A528-4989-A6F8-5AC2040BFBAF}" sibTransId="{77D6E522-6759-4356-B3F3-7CE88BEE74E2}"/>
    <dgm:cxn modelId="{9C577295-6B1B-49E0-BEC2-76DADBBCD309}" type="presOf" srcId="{69335A14-FFAE-4999-B71F-9E084C828EB7}" destId="{E07B55DE-1488-4BDE-89EB-10B4984C5504}" srcOrd="0" destOrd="0" presId="urn:microsoft.com/office/officeart/2005/8/layout/hProcess9"/>
    <dgm:cxn modelId="{AD0BBF37-0C0E-4447-9FBF-C6880B774468}" srcId="{E21211AD-361B-47E1-A9F0-BA2E8762CE9E}" destId="{BC278DFF-9B6A-4587-8925-8CF462299799}" srcOrd="3" destOrd="0" parTransId="{1F05C3C0-DE7E-41F7-B124-63172E828C17}" sibTransId="{3011E4F0-D187-4BA4-8DBD-EF56A752A926}"/>
    <dgm:cxn modelId="{61FE7FA0-5503-4484-A3C1-36EDC8969E5F}" type="presOf" srcId="{E21211AD-361B-47E1-A9F0-BA2E8762CE9E}" destId="{79270E92-F320-4FDF-9340-D2A8F2173997}" srcOrd="0" destOrd="0" presId="urn:microsoft.com/office/officeart/2005/8/layout/hProcess9"/>
    <dgm:cxn modelId="{FAF163E2-0B4F-4A5C-AE92-681F0FA79F79}" type="presOf" srcId="{6166E80C-C20F-4172-8E4E-3E3B94C92699}" destId="{390D7AC5-F2EE-4C83-8A48-0397186944A3}" srcOrd="0" destOrd="0" presId="urn:microsoft.com/office/officeart/2005/8/layout/hProcess9"/>
    <dgm:cxn modelId="{67B3621F-88AF-45B8-AA77-648F172E7ED0}" srcId="{E21211AD-361B-47E1-A9F0-BA2E8762CE9E}" destId="{6166E80C-C20F-4172-8E4E-3E3B94C92699}" srcOrd="0" destOrd="0" parTransId="{CE45C5FA-2EE2-48B1-BD5F-AEC8997D656E}" sibTransId="{4FAF32A0-B405-499F-ADD0-0ED1F7B4736B}"/>
    <dgm:cxn modelId="{27DBA12E-D194-4DE8-A55F-F88CE566F62C}" srcId="{E21211AD-361B-47E1-A9F0-BA2E8762CE9E}" destId="{B498B990-FE09-4E71-80D6-D32EF264A3AE}" srcOrd="2" destOrd="0" parTransId="{8639C5AB-0EF9-4783-BC39-C640B106B8AF}" sibTransId="{1002975B-2B95-469C-BD37-0769D56051D5}"/>
    <dgm:cxn modelId="{9A467846-0CF7-41A9-B774-68D97BCB25C4}" type="presOf" srcId="{B498B990-FE09-4E71-80D6-D32EF264A3AE}" destId="{159256E8-CDD1-4BCC-B02B-9E8ADC48E6C4}" srcOrd="0" destOrd="0" presId="urn:microsoft.com/office/officeart/2005/8/layout/hProcess9"/>
    <dgm:cxn modelId="{96EEBD5C-1505-41BE-BAF9-DFD7EC564055}" type="presParOf" srcId="{79270E92-F320-4FDF-9340-D2A8F2173997}" destId="{0A3A8B53-9F5D-4EB5-8835-1C321137E7C7}" srcOrd="0" destOrd="0" presId="urn:microsoft.com/office/officeart/2005/8/layout/hProcess9"/>
    <dgm:cxn modelId="{392EED91-7EAF-415B-9814-111E24C190D3}" type="presParOf" srcId="{79270E92-F320-4FDF-9340-D2A8F2173997}" destId="{CA694FA1-8D75-4652-B7C3-E39F1E85D908}" srcOrd="1" destOrd="0" presId="urn:microsoft.com/office/officeart/2005/8/layout/hProcess9"/>
    <dgm:cxn modelId="{1B3C59C4-8E0C-4E7B-971B-8B68F71BC055}" type="presParOf" srcId="{CA694FA1-8D75-4652-B7C3-E39F1E85D908}" destId="{390D7AC5-F2EE-4C83-8A48-0397186944A3}" srcOrd="0" destOrd="0" presId="urn:microsoft.com/office/officeart/2005/8/layout/hProcess9"/>
    <dgm:cxn modelId="{A47676DB-F2F7-4E63-B69C-7AB9CD897C28}" type="presParOf" srcId="{CA694FA1-8D75-4652-B7C3-E39F1E85D908}" destId="{73F0B023-3709-4347-8F40-5572484E6123}" srcOrd="1" destOrd="0" presId="urn:microsoft.com/office/officeart/2005/8/layout/hProcess9"/>
    <dgm:cxn modelId="{67F6E153-6EE0-4FC6-9C6C-99830A386A5D}" type="presParOf" srcId="{CA694FA1-8D75-4652-B7C3-E39F1E85D908}" destId="{E07B55DE-1488-4BDE-89EB-10B4984C5504}" srcOrd="2" destOrd="0" presId="urn:microsoft.com/office/officeart/2005/8/layout/hProcess9"/>
    <dgm:cxn modelId="{9FB4C7F9-E0E3-45AC-851E-5C77A8F8B296}" type="presParOf" srcId="{CA694FA1-8D75-4652-B7C3-E39F1E85D908}" destId="{168ABF7B-4055-406A-8A7C-028FFA1DBBCE}" srcOrd="3" destOrd="0" presId="urn:microsoft.com/office/officeart/2005/8/layout/hProcess9"/>
    <dgm:cxn modelId="{C0582C50-8F1F-4D88-ADF4-3DC40EE42679}" type="presParOf" srcId="{CA694FA1-8D75-4652-B7C3-E39F1E85D908}" destId="{159256E8-CDD1-4BCC-B02B-9E8ADC48E6C4}" srcOrd="4" destOrd="0" presId="urn:microsoft.com/office/officeart/2005/8/layout/hProcess9"/>
    <dgm:cxn modelId="{23148974-6343-4D77-8928-D6EFA9DFC5D0}" type="presParOf" srcId="{CA694FA1-8D75-4652-B7C3-E39F1E85D908}" destId="{EF80E22C-4746-4C50-A4BF-073773F726E6}" srcOrd="5" destOrd="0" presId="urn:microsoft.com/office/officeart/2005/8/layout/hProcess9"/>
    <dgm:cxn modelId="{BD468FE1-83F7-423D-B7C6-B2D0B336389B}" type="presParOf" srcId="{CA694FA1-8D75-4652-B7C3-E39F1E85D908}" destId="{A9EF05F4-F0EC-4453-B564-F9F0C3A3C611}"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D0B1BE-744F-4079-9388-57F6647393E4}"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7F95CB58-1B86-4300-B4DD-98202DEC4A14}">
      <dgm:prSet phldrT="[Text]"/>
      <dgm:spPr/>
      <dgm:t>
        <a:bodyPr/>
        <a:lstStyle/>
        <a:p>
          <a:r>
            <a:rPr lang="en-US" dirty="0" smtClean="0"/>
            <a:t>Input</a:t>
          </a:r>
          <a:endParaRPr lang="en-US" dirty="0"/>
        </a:p>
      </dgm:t>
    </dgm:pt>
    <dgm:pt modelId="{00E60EF6-7B0B-41EE-B5B6-5FECC35CA834}" type="parTrans" cxnId="{C8C81E51-A701-4C24-997E-D5A4BA404508}">
      <dgm:prSet/>
      <dgm:spPr/>
      <dgm:t>
        <a:bodyPr/>
        <a:lstStyle/>
        <a:p>
          <a:endParaRPr lang="en-US"/>
        </a:p>
      </dgm:t>
    </dgm:pt>
    <dgm:pt modelId="{014778A0-E942-4FC9-8986-A92859BA25FB}" type="sibTrans" cxnId="{C8C81E51-A701-4C24-997E-D5A4BA404508}">
      <dgm:prSet/>
      <dgm:spPr/>
      <dgm:t>
        <a:bodyPr/>
        <a:lstStyle/>
        <a:p>
          <a:endParaRPr lang="en-US"/>
        </a:p>
      </dgm:t>
    </dgm:pt>
    <dgm:pt modelId="{C18D09DE-F14D-4D56-A3BC-5E295051417D}">
      <dgm:prSet phldrT="[Text]"/>
      <dgm:spPr/>
      <dgm:t>
        <a:bodyPr/>
        <a:lstStyle/>
        <a:p>
          <a:r>
            <a:rPr lang="en-US" dirty="0" smtClean="0"/>
            <a:t>Complete assessments</a:t>
          </a:r>
          <a:endParaRPr lang="en-US" dirty="0"/>
        </a:p>
      </dgm:t>
    </dgm:pt>
    <dgm:pt modelId="{AD700C44-1559-493C-93D2-D4A52AA74C91}" type="parTrans" cxnId="{583C1262-2CAE-4B25-89E8-56E03234BFA4}">
      <dgm:prSet/>
      <dgm:spPr/>
      <dgm:t>
        <a:bodyPr/>
        <a:lstStyle/>
        <a:p>
          <a:endParaRPr lang="en-US"/>
        </a:p>
      </dgm:t>
    </dgm:pt>
    <dgm:pt modelId="{7E3A8D27-E4E5-4E40-A25C-FF8636D6C3C7}" type="sibTrans" cxnId="{583C1262-2CAE-4B25-89E8-56E03234BFA4}">
      <dgm:prSet/>
      <dgm:spPr/>
      <dgm:t>
        <a:bodyPr/>
        <a:lstStyle/>
        <a:p>
          <a:endParaRPr lang="en-US"/>
        </a:p>
      </dgm:t>
    </dgm:pt>
    <dgm:pt modelId="{E4FBC6B2-0E57-48CB-81E3-D1C41886CA15}">
      <dgm:prSet phldrT="[Text]"/>
      <dgm:spPr>
        <a:solidFill>
          <a:schemeClr val="accent2"/>
        </a:solidFill>
      </dgm:spPr>
      <dgm:t>
        <a:bodyPr/>
        <a:lstStyle/>
        <a:p>
          <a:r>
            <a:rPr lang="en-US" dirty="0" smtClean="0"/>
            <a:t>Analysis</a:t>
          </a:r>
          <a:endParaRPr lang="en-US" dirty="0"/>
        </a:p>
      </dgm:t>
    </dgm:pt>
    <dgm:pt modelId="{C2A800BA-2644-43A2-8385-FDA1465B508D}" type="parTrans" cxnId="{C7BA9374-4E3D-4758-A3C1-B493B38A4FD7}">
      <dgm:prSet/>
      <dgm:spPr/>
      <dgm:t>
        <a:bodyPr/>
        <a:lstStyle/>
        <a:p>
          <a:endParaRPr lang="en-US"/>
        </a:p>
      </dgm:t>
    </dgm:pt>
    <dgm:pt modelId="{91228445-C564-468A-A710-6E24A4A76CC4}" type="sibTrans" cxnId="{C7BA9374-4E3D-4758-A3C1-B493B38A4FD7}">
      <dgm:prSet/>
      <dgm:spPr>
        <a:solidFill>
          <a:schemeClr val="accent2">
            <a:lumMod val="40000"/>
            <a:lumOff val="60000"/>
          </a:schemeClr>
        </a:solidFill>
      </dgm:spPr>
      <dgm:t>
        <a:bodyPr/>
        <a:lstStyle/>
        <a:p>
          <a:endParaRPr lang="en-US"/>
        </a:p>
      </dgm:t>
    </dgm:pt>
    <dgm:pt modelId="{9373206C-52A4-4AB8-B9F7-84770BC510BA}">
      <dgm:prSet phldrT="[Text]"/>
      <dgm:spPr>
        <a:ln>
          <a:solidFill>
            <a:schemeClr val="accent2"/>
          </a:solidFill>
        </a:ln>
      </dgm:spPr>
      <dgm:t>
        <a:bodyPr/>
        <a:lstStyle/>
        <a:p>
          <a:r>
            <a:rPr lang="en-US" dirty="0" smtClean="0"/>
            <a:t>Present some results</a:t>
          </a:r>
          <a:endParaRPr lang="en-US" dirty="0"/>
        </a:p>
      </dgm:t>
    </dgm:pt>
    <dgm:pt modelId="{8927DCBB-121B-4FE6-8197-C94DE3647C64}" type="parTrans" cxnId="{9646BD26-A2DF-4F17-81C0-5E70643DFCFF}">
      <dgm:prSet/>
      <dgm:spPr/>
      <dgm:t>
        <a:bodyPr/>
        <a:lstStyle/>
        <a:p>
          <a:endParaRPr lang="en-US"/>
        </a:p>
      </dgm:t>
    </dgm:pt>
    <dgm:pt modelId="{B4AD9A22-91F0-4FED-9311-FB319B4B85CB}" type="sibTrans" cxnId="{9646BD26-A2DF-4F17-81C0-5E70643DFCFF}">
      <dgm:prSet/>
      <dgm:spPr/>
      <dgm:t>
        <a:bodyPr/>
        <a:lstStyle/>
        <a:p>
          <a:endParaRPr lang="en-US"/>
        </a:p>
      </dgm:t>
    </dgm:pt>
    <dgm:pt modelId="{9583B756-EC52-451B-B05F-AC768F46F186}">
      <dgm:prSet phldrT="[Text]"/>
      <dgm:spPr>
        <a:solidFill>
          <a:schemeClr val="accent3"/>
        </a:solidFill>
      </dgm:spPr>
      <dgm:t>
        <a:bodyPr/>
        <a:lstStyle/>
        <a:p>
          <a:r>
            <a:rPr lang="en-US" dirty="0" smtClean="0"/>
            <a:t>Next Steps</a:t>
          </a:r>
          <a:endParaRPr lang="en-US" dirty="0"/>
        </a:p>
      </dgm:t>
    </dgm:pt>
    <dgm:pt modelId="{A7FBD536-0B80-4C2C-93CB-C845BD9AFA19}" type="parTrans" cxnId="{9279DAA3-F2C4-4A8F-902B-E257BB6A7F0E}">
      <dgm:prSet/>
      <dgm:spPr/>
      <dgm:t>
        <a:bodyPr/>
        <a:lstStyle/>
        <a:p>
          <a:endParaRPr lang="en-US"/>
        </a:p>
      </dgm:t>
    </dgm:pt>
    <dgm:pt modelId="{AAF308CF-5968-4CBD-AF33-B5101B505EC3}" type="sibTrans" cxnId="{9279DAA3-F2C4-4A8F-902B-E257BB6A7F0E}">
      <dgm:prSet/>
      <dgm:spPr/>
      <dgm:t>
        <a:bodyPr/>
        <a:lstStyle/>
        <a:p>
          <a:endParaRPr lang="en-US"/>
        </a:p>
      </dgm:t>
    </dgm:pt>
    <dgm:pt modelId="{70E66B61-A384-4252-8503-A831B988B827}">
      <dgm:prSet phldrT="[Text]"/>
      <dgm:spPr>
        <a:solidFill>
          <a:schemeClr val="bg1">
            <a:alpha val="90000"/>
          </a:schemeClr>
        </a:solidFill>
        <a:ln>
          <a:solidFill>
            <a:schemeClr val="accent3"/>
          </a:solidFill>
        </a:ln>
      </dgm:spPr>
      <dgm:t>
        <a:bodyPr/>
        <a:lstStyle/>
        <a:p>
          <a:r>
            <a:rPr lang="en-US" dirty="0" smtClean="0"/>
            <a:t>Use results to inform practice</a:t>
          </a:r>
          <a:endParaRPr lang="en-US" dirty="0"/>
        </a:p>
      </dgm:t>
    </dgm:pt>
    <dgm:pt modelId="{D130323F-58F2-472E-B5FB-BEC75490BAF8}" type="parTrans" cxnId="{91F0B356-B461-412E-8666-18F2BAEDC579}">
      <dgm:prSet/>
      <dgm:spPr/>
      <dgm:t>
        <a:bodyPr/>
        <a:lstStyle/>
        <a:p>
          <a:endParaRPr lang="en-US"/>
        </a:p>
      </dgm:t>
    </dgm:pt>
    <dgm:pt modelId="{39BE1AB8-58D5-492A-A8E3-91558425D7A7}" type="sibTrans" cxnId="{91F0B356-B461-412E-8666-18F2BAEDC579}">
      <dgm:prSet/>
      <dgm:spPr/>
      <dgm:t>
        <a:bodyPr/>
        <a:lstStyle/>
        <a:p>
          <a:endParaRPr lang="en-US"/>
        </a:p>
      </dgm:t>
    </dgm:pt>
    <dgm:pt modelId="{789E31FD-4265-482A-8665-A486AE15C86E}">
      <dgm:prSet phldrT="[Text]"/>
      <dgm:spPr/>
      <dgm:t>
        <a:bodyPr/>
        <a:lstStyle/>
        <a:p>
          <a:endParaRPr lang="en-US" dirty="0"/>
        </a:p>
      </dgm:t>
    </dgm:pt>
    <dgm:pt modelId="{871D836A-6A95-406D-9648-020F53CDCE60}" type="parTrans" cxnId="{CE5F654B-483E-4341-A5E9-F26A1FC21391}">
      <dgm:prSet/>
      <dgm:spPr/>
      <dgm:t>
        <a:bodyPr/>
        <a:lstStyle/>
        <a:p>
          <a:endParaRPr lang="en-US"/>
        </a:p>
      </dgm:t>
    </dgm:pt>
    <dgm:pt modelId="{A8FDE70E-37C7-4A65-90D8-317EB925253E}" type="sibTrans" cxnId="{CE5F654B-483E-4341-A5E9-F26A1FC21391}">
      <dgm:prSet/>
      <dgm:spPr/>
      <dgm:t>
        <a:bodyPr/>
        <a:lstStyle/>
        <a:p>
          <a:endParaRPr lang="en-US"/>
        </a:p>
      </dgm:t>
    </dgm:pt>
    <dgm:pt modelId="{92654B48-84B1-4D0C-AF60-E07FF9CB4266}">
      <dgm:prSet phldrT="[Text]"/>
      <dgm:spPr/>
      <dgm:t>
        <a:bodyPr/>
        <a:lstStyle/>
        <a:p>
          <a:r>
            <a:rPr lang="en-US" dirty="0" smtClean="0"/>
            <a:t>Enter into data base</a:t>
          </a:r>
          <a:endParaRPr lang="en-US" dirty="0"/>
        </a:p>
      </dgm:t>
    </dgm:pt>
    <dgm:pt modelId="{EE651271-6260-405A-9AEF-0875C2D35069}" type="parTrans" cxnId="{851DC379-916B-47D6-BFBC-7D287CF35637}">
      <dgm:prSet/>
      <dgm:spPr/>
      <dgm:t>
        <a:bodyPr/>
        <a:lstStyle/>
        <a:p>
          <a:endParaRPr lang="en-US"/>
        </a:p>
      </dgm:t>
    </dgm:pt>
    <dgm:pt modelId="{A91908D5-5A53-4B72-8C70-2B7400E18B6F}" type="sibTrans" cxnId="{851DC379-916B-47D6-BFBC-7D287CF35637}">
      <dgm:prSet/>
      <dgm:spPr/>
      <dgm:t>
        <a:bodyPr/>
        <a:lstStyle/>
        <a:p>
          <a:endParaRPr lang="en-US"/>
        </a:p>
      </dgm:t>
    </dgm:pt>
    <dgm:pt modelId="{78511E9F-5008-4CCA-8B80-42263DE5CA81}">
      <dgm:prSet phldrT="[Text]"/>
      <dgm:spPr>
        <a:ln>
          <a:solidFill>
            <a:schemeClr val="accent2"/>
          </a:solidFill>
        </a:ln>
      </dgm:spPr>
      <dgm:t>
        <a:bodyPr/>
        <a:lstStyle/>
        <a:p>
          <a:r>
            <a:rPr lang="en-US" dirty="0" smtClean="0"/>
            <a:t>Present insights</a:t>
          </a:r>
          <a:endParaRPr lang="en-US" dirty="0"/>
        </a:p>
      </dgm:t>
    </dgm:pt>
    <dgm:pt modelId="{EC934ACD-1512-4C21-B095-A4C7C3B0BAF7}" type="parTrans" cxnId="{F7290D4B-6906-4EDC-B750-F41594AE800A}">
      <dgm:prSet/>
      <dgm:spPr/>
      <dgm:t>
        <a:bodyPr/>
        <a:lstStyle/>
        <a:p>
          <a:endParaRPr lang="en-US"/>
        </a:p>
      </dgm:t>
    </dgm:pt>
    <dgm:pt modelId="{E5CEF1A2-D51A-4C7C-9686-DB262141EAA4}" type="sibTrans" cxnId="{F7290D4B-6906-4EDC-B750-F41594AE800A}">
      <dgm:prSet/>
      <dgm:spPr/>
      <dgm:t>
        <a:bodyPr/>
        <a:lstStyle/>
        <a:p>
          <a:endParaRPr lang="en-US"/>
        </a:p>
      </dgm:t>
    </dgm:pt>
    <dgm:pt modelId="{EB85222F-C5D8-43D3-8A39-4E9F755D64FB}">
      <dgm:prSet phldrT="[Text]"/>
      <dgm:spPr>
        <a:ln>
          <a:solidFill>
            <a:schemeClr val="accent2"/>
          </a:solidFill>
        </a:ln>
      </dgm:spPr>
      <dgm:t>
        <a:bodyPr/>
        <a:lstStyle/>
        <a:p>
          <a:r>
            <a:rPr lang="en-US" dirty="0" smtClean="0"/>
            <a:t>Pose questions</a:t>
          </a:r>
          <a:endParaRPr lang="en-US" dirty="0"/>
        </a:p>
      </dgm:t>
    </dgm:pt>
    <dgm:pt modelId="{C2C908A8-286C-4DDA-B70A-8F20415B151B}" type="parTrans" cxnId="{4B054AD0-35D2-4C31-BE60-AF0595389E92}">
      <dgm:prSet/>
      <dgm:spPr/>
      <dgm:t>
        <a:bodyPr/>
        <a:lstStyle/>
        <a:p>
          <a:endParaRPr lang="en-US"/>
        </a:p>
      </dgm:t>
    </dgm:pt>
    <dgm:pt modelId="{7BCEA902-D7A8-4302-8173-EB9B5E20BA66}" type="sibTrans" cxnId="{4B054AD0-35D2-4C31-BE60-AF0595389E92}">
      <dgm:prSet/>
      <dgm:spPr/>
      <dgm:t>
        <a:bodyPr/>
        <a:lstStyle/>
        <a:p>
          <a:endParaRPr lang="en-US"/>
        </a:p>
      </dgm:t>
    </dgm:pt>
    <dgm:pt modelId="{AAFC3A10-7B58-4EBE-B0EF-B0B1BD2818FD}">
      <dgm:prSet phldrT="[Text]"/>
      <dgm:spPr>
        <a:ln>
          <a:solidFill>
            <a:schemeClr val="accent2"/>
          </a:solidFill>
        </a:ln>
      </dgm:spPr>
      <dgm:t>
        <a:bodyPr/>
        <a:lstStyle/>
        <a:p>
          <a:r>
            <a:rPr lang="en-US" dirty="0" smtClean="0"/>
            <a:t>Discuss implications</a:t>
          </a:r>
          <a:endParaRPr lang="en-US" dirty="0"/>
        </a:p>
      </dgm:t>
    </dgm:pt>
    <dgm:pt modelId="{7411B5A6-83A3-45C0-B7F3-BFB407EE64E0}" type="parTrans" cxnId="{1227A2E7-636D-4285-9F60-E601468D5992}">
      <dgm:prSet/>
      <dgm:spPr/>
      <dgm:t>
        <a:bodyPr/>
        <a:lstStyle/>
        <a:p>
          <a:endParaRPr lang="en-US"/>
        </a:p>
      </dgm:t>
    </dgm:pt>
    <dgm:pt modelId="{7C420294-1807-452A-A5CD-9BB22963774B}" type="sibTrans" cxnId="{1227A2E7-636D-4285-9F60-E601468D5992}">
      <dgm:prSet/>
      <dgm:spPr/>
      <dgm:t>
        <a:bodyPr/>
        <a:lstStyle/>
        <a:p>
          <a:endParaRPr lang="en-US"/>
        </a:p>
      </dgm:t>
    </dgm:pt>
    <dgm:pt modelId="{E7747B97-2F8C-4B1B-9B30-7613A062F24E}">
      <dgm:prSet phldrT="[Text]"/>
      <dgm:spPr>
        <a:solidFill>
          <a:schemeClr val="bg1">
            <a:alpha val="90000"/>
          </a:schemeClr>
        </a:solidFill>
        <a:ln>
          <a:solidFill>
            <a:schemeClr val="accent3"/>
          </a:solidFill>
        </a:ln>
      </dgm:spPr>
      <dgm:t>
        <a:bodyPr/>
        <a:lstStyle/>
        <a:p>
          <a:r>
            <a:rPr lang="en-US" dirty="0" smtClean="0"/>
            <a:t>Ask follow-up questions</a:t>
          </a:r>
          <a:endParaRPr lang="en-US" dirty="0"/>
        </a:p>
      </dgm:t>
    </dgm:pt>
    <dgm:pt modelId="{B788E168-7583-4F4F-B934-31A2ADE6E69D}" type="parTrans" cxnId="{88215667-2413-40AF-B408-13C8066A05C6}">
      <dgm:prSet/>
      <dgm:spPr/>
      <dgm:t>
        <a:bodyPr/>
        <a:lstStyle/>
        <a:p>
          <a:endParaRPr lang="en-US"/>
        </a:p>
      </dgm:t>
    </dgm:pt>
    <dgm:pt modelId="{1327DF1B-3F69-4A03-9DAD-75ACEA2A1B5D}" type="sibTrans" cxnId="{88215667-2413-40AF-B408-13C8066A05C6}">
      <dgm:prSet/>
      <dgm:spPr/>
      <dgm:t>
        <a:bodyPr/>
        <a:lstStyle/>
        <a:p>
          <a:endParaRPr lang="en-US"/>
        </a:p>
      </dgm:t>
    </dgm:pt>
    <dgm:pt modelId="{42168528-542E-454A-9DEA-B2F34D1B7D2A}">
      <dgm:prSet phldrT="[Text]"/>
      <dgm:spPr>
        <a:solidFill>
          <a:schemeClr val="bg1">
            <a:alpha val="90000"/>
          </a:schemeClr>
        </a:solidFill>
        <a:ln>
          <a:solidFill>
            <a:schemeClr val="accent3"/>
          </a:solidFill>
        </a:ln>
      </dgm:spPr>
      <dgm:t>
        <a:bodyPr/>
        <a:lstStyle/>
        <a:p>
          <a:endParaRPr lang="en-US" dirty="0"/>
        </a:p>
      </dgm:t>
    </dgm:pt>
    <dgm:pt modelId="{139E36A8-1686-4EAA-9990-4ED9C2CB9ACE}" type="parTrans" cxnId="{DCEC8F02-016E-41BA-83F5-310FE57DEB33}">
      <dgm:prSet/>
      <dgm:spPr/>
    </dgm:pt>
    <dgm:pt modelId="{41EBDC18-CFA1-468E-9B31-59B8398CE3DE}" type="sibTrans" cxnId="{DCEC8F02-016E-41BA-83F5-310FE57DEB33}">
      <dgm:prSet/>
      <dgm:spPr/>
    </dgm:pt>
    <dgm:pt modelId="{1295FA1F-14B3-47F4-9F58-42ECDCD0B647}" type="pres">
      <dgm:prSet presAssocID="{54D0B1BE-744F-4079-9388-57F6647393E4}" presName="Name0" presStyleCnt="0">
        <dgm:presLayoutVars>
          <dgm:dir/>
          <dgm:animLvl val="lvl"/>
          <dgm:resizeHandles val="exact"/>
        </dgm:presLayoutVars>
      </dgm:prSet>
      <dgm:spPr/>
      <dgm:t>
        <a:bodyPr/>
        <a:lstStyle/>
        <a:p>
          <a:endParaRPr lang="en-US"/>
        </a:p>
      </dgm:t>
    </dgm:pt>
    <dgm:pt modelId="{60000760-C8DB-4D59-9241-A0DDB85A33F9}" type="pres">
      <dgm:prSet presAssocID="{54D0B1BE-744F-4079-9388-57F6647393E4}" presName="tSp" presStyleCnt="0"/>
      <dgm:spPr/>
    </dgm:pt>
    <dgm:pt modelId="{B857260E-F3D7-47DC-A06C-089DE624A24A}" type="pres">
      <dgm:prSet presAssocID="{54D0B1BE-744F-4079-9388-57F6647393E4}" presName="bSp" presStyleCnt="0"/>
      <dgm:spPr/>
    </dgm:pt>
    <dgm:pt modelId="{87A4DF39-930E-4C14-B2B3-1E442856AD2D}" type="pres">
      <dgm:prSet presAssocID="{54D0B1BE-744F-4079-9388-57F6647393E4}" presName="process" presStyleCnt="0"/>
      <dgm:spPr/>
    </dgm:pt>
    <dgm:pt modelId="{A093DB7D-3889-4276-A314-CFF772070C08}" type="pres">
      <dgm:prSet presAssocID="{7F95CB58-1B86-4300-B4DD-98202DEC4A14}" presName="composite1" presStyleCnt="0"/>
      <dgm:spPr/>
    </dgm:pt>
    <dgm:pt modelId="{3D425E4E-4FB5-4821-A678-F31146B8A052}" type="pres">
      <dgm:prSet presAssocID="{7F95CB58-1B86-4300-B4DD-98202DEC4A14}" presName="dummyNode1" presStyleLbl="node1" presStyleIdx="0" presStyleCnt="3"/>
      <dgm:spPr/>
    </dgm:pt>
    <dgm:pt modelId="{52565C01-DA74-4EA8-A907-517896151797}" type="pres">
      <dgm:prSet presAssocID="{7F95CB58-1B86-4300-B4DD-98202DEC4A14}" presName="childNode1" presStyleLbl="bgAcc1" presStyleIdx="0" presStyleCnt="3">
        <dgm:presLayoutVars>
          <dgm:bulletEnabled val="1"/>
        </dgm:presLayoutVars>
      </dgm:prSet>
      <dgm:spPr/>
      <dgm:t>
        <a:bodyPr/>
        <a:lstStyle/>
        <a:p>
          <a:endParaRPr lang="en-US"/>
        </a:p>
      </dgm:t>
    </dgm:pt>
    <dgm:pt modelId="{36CA203D-CF14-42FB-9AA6-3B1612CB996F}" type="pres">
      <dgm:prSet presAssocID="{7F95CB58-1B86-4300-B4DD-98202DEC4A14}" presName="childNode1tx" presStyleLbl="bgAcc1" presStyleIdx="0" presStyleCnt="3">
        <dgm:presLayoutVars>
          <dgm:bulletEnabled val="1"/>
        </dgm:presLayoutVars>
      </dgm:prSet>
      <dgm:spPr/>
      <dgm:t>
        <a:bodyPr/>
        <a:lstStyle/>
        <a:p>
          <a:endParaRPr lang="en-US"/>
        </a:p>
      </dgm:t>
    </dgm:pt>
    <dgm:pt modelId="{AE26A7B4-3698-458B-ADE0-8919A9528760}" type="pres">
      <dgm:prSet presAssocID="{7F95CB58-1B86-4300-B4DD-98202DEC4A14}" presName="parentNode1" presStyleLbl="node1" presStyleIdx="0" presStyleCnt="3">
        <dgm:presLayoutVars>
          <dgm:chMax val="1"/>
          <dgm:bulletEnabled val="1"/>
        </dgm:presLayoutVars>
      </dgm:prSet>
      <dgm:spPr/>
      <dgm:t>
        <a:bodyPr/>
        <a:lstStyle/>
        <a:p>
          <a:endParaRPr lang="en-US"/>
        </a:p>
      </dgm:t>
    </dgm:pt>
    <dgm:pt modelId="{D927ACDC-4820-4135-8EAC-379C9D60FCFB}" type="pres">
      <dgm:prSet presAssocID="{7F95CB58-1B86-4300-B4DD-98202DEC4A14}" presName="connSite1" presStyleCnt="0"/>
      <dgm:spPr/>
    </dgm:pt>
    <dgm:pt modelId="{B03313E7-8956-4822-9ABB-82561A01277C}" type="pres">
      <dgm:prSet presAssocID="{014778A0-E942-4FC9-8986-A92859BA25FB}" presName="Name9" presStyleLbl="sibTrans2D1" presStyleIdx="0" presStyleCnt="2" custLinFactNeighborX="2753" custLinFactNeighborY="3808"/>
      <dgm:spPr/>
      <dgm:t>
        <a:bodyPr/>
        <a:lstStyle/>
        <a:p>
          <a:endParaRPr lang="en-US"/>
        </a:p>
      </dgm:t>
    </dgm:pt>
    <dgm:pt modelId="{AE1EB512-509D-4ED4-82A0-1AA3FDDB2228}" type="pres">
      <dgm:prSet presAssocID="{E4FBC6B2-0E57-48CB-81E3-D1C41886CA15}" presName="composite2" presStyleCnt="0"/>
      <dgm:spPr/>
    </dgm:pt>
    <dgm:pt modelId="{E545EFA9-83E4-42BF-8623-371A60F652BA}" type="pres">
      <dgm:prSet presAssocID="{E4FBC6B2-0E57-48CB-81E3-D1C41886CA15}" presName="dummyNode2" presStyleLbl="node1" presStyleIdx="0" presStyleCnt="3"/>
      <dgm:spPr/>
    </dgm:pt>
    <dgm:pt modelId="{41202BEF-A183-468D-838F-F42E52BF434F}" type="pres">
      <dgm:prSet presAssocID="{E4FBC6B2-0E57-48CB-81E3-D1C41886CA15}" presName="childNode2" presStyleLbl="bgAcc1" presStyleIdx="1" presStyleCnt="3">
        <dgm:presLayoutVars>
          <dgm:bulletEnabled val="1"/>
        </dgm:presLayoutVars>
      </dgm:prSet>
      <dgm:spPr/>
      <dgm:t>
        <a:bodyPr/>
        <a:lstStyle/>
        <a:p>
          <a:endParaRPr lang="en-US"/>
        </a:p>
      </dgm:t>
    </dgm:pt>
    <dgm:pt modelId="{D39ECB9C-FC3C-4B7F-BFA8-9E43D588E813}" type="pres">
      <dgm:prSet presAssocID="{E4FBC6B2-0E57-48CB-81E3-D1C41886CA15}" presName="childNode2tx" presStyleLbl="bgAcc1" presStyleIdx="1" presStyleCnt="3">
        <dgm:presLayoutVars>
          <dgm:bulletEnabled val="1"/>
        </dgm:presLayoutVars>
      </dgm:prSet>
      <dgm:spPr/>
      <dgm:t>
        <a:bodyPr/>
        <a:lstStyle/>
        <a:p>
          <a:endParaRPr lang="en-US"/>
        </a:p>
      </dgm:t>
    </dgm:pt>
    <dgm:pt modelId="{EF0719F4-5091-45F6-B9EA-2B44C7106D65}" type="pres">
      <dgm:prSet presAssocID="{E4FBC6B2-0E57-48CB-81E3-D1C41886CA15}" presName="parentNode2" presStyleLbl="node1" presStyleIdx="1" presStyleCnt="3">
        <dgm:presLayoutVars>
          <dgm:chMax val="0"/>
          <dgm:bulletEnabled val="1"/>
        </dgm:presLayoutVars>
      </dgm:prSet>
      <dgm:spPr/>
      <dgm:t>
        <a:bodyPr/>
        <a:lstStyle/>
        <a:p>
          <a:endParaRPr lang="en-US"/>
        </a:p>
      </dgm:t>
    </dgm:pt>
    <dgm:pt modelId="{E97F492B-565D-468B-BCA9-041767DB45F6}" type="pres">
      <dgm:prSet presAssocID="{E4FBC6B2-0E57-48CB-81E3-D1C41886CA15}" presName="connSite2" presStyleCnt="0"/>
      <dgm:spPr/>
    </dgm:pt>
    <dgm:pt modelId="{BD5B53AA-07FF-4F67-AADF-E82291D8EE64}" type="pres">
      <dgm:prSet presAssocID="{91228445-C564-468A-A710-6E24A4A76CC4}" presName="Name18" presStyleLbl="sibTrans2D1" presStyleIdx="1" presStyleCnt="2"/>
      <dgm:spPr/>
      <dgm:t>
        <a:bodyPr/>
        <a:lstStyle/>
        <a:p>
          <a:endParaRPr lang="en-US"/>
        </a:p>
      </dgm:t>
    </dgm:pt>
    <dgm:pt modelId="{B21DC66D-239E-4217-B2B0-003E9322194A}" type="pres">
      <dgm:prSet presAssocID="{9583B756-EC52-451B-B05F-AC768F46F186}" presName="composite1" presStyleCnt="0"/>
      <dgm:spPr/>
    </dgm:pt>
    <dgm:pt modelId="{BCD5730C-4072-4335-8317-025ACBC1B2E2}" type="pres">
      <dgm:prSet presAssocID="{9583B756-EC52-451B-B05F-AC768F46F186}" presName="dummyNode1" presStyleLbl="node1" presStyleIdx="1" presStyleCnt="3"/>
      <dgm:spPr/>
    </dgm:pt>
    <dgm:pt modelId="{F6CE17D2-7BEF-4B2D-A473-30D11F0581F0}" type="pres">
      <dgm:prSet presAssocID="{9583B756-EC52-451B-B05F-AC768F46F186}" presName="childNode1" presStyleLbl="bgAcc1" presStyleIdx="2" presStyleCnt="3">
        <dgm:presLayoutVars>
          <dgm:bulletEnabled val="1"/>
        </dgm:presLayoutVars>
      </dgm:prSet>
      <dgm:spPr/>
      <dgm:t>
        <a:bodyPr/>
        <a:lstStyle/>
        <a:p>
          <a:endParaRPr lang="en-US"/>
        </a:p>
      </dgm:t>
    </dgm:pt>
    <dgm:pt modelId="{DACC59FB-ED67-44DE-92A2-0F03D9431D09}" type="pres">
      <dgm:prSet presAssocID="{9583B756-EC52-451B-B05F-AC768F46F186}" presName="childNode1tx" presStyleLbl="bgAcc1" presStyleIdx="2" presStyleCnt="3">
        <dgm:presLayoutVars>
          <dgm:bulletEnabled val="1"/>
        </dgm:presLayoutVars>
      </dgm:prSet>
      <dgm:spPr/>
      <dgm:t>
        <a:bodyPr/>
        <a:lstStyle/>
        <a:p>
          <a:endParaRPr lang="en-US"/>
        </a:p>
      </dgm:t>
    </dgm:pt>
    <dgm:pt modelId="{1F3E07C7-2C14-458D-A02F-3AAD2120C055}" type="pres">
      <dgm:prSet presAssocID="{9583B756-EC52-451B-B05F-AC768F46F186}" presName="parentNode1" presStyleLbl="node1" presStyleIdx="2" presStyleCnt="3">
        <dgm:presLayoutVars>
          <dgm:chMax val="1"/>
          <dgm:bulletEnabled val="1"/>
        </dgm:presLayoutVars>
      </dgm:prSet>
      <dgm:spPr/>
      <dgm:t>
        <a:bodyPr/>
        <a:lstStyle/>
        <a:p>
          <a:endParaRPr lang="en-US"/>
        </a:p>
      </dgm:t>
    </dgm:pt>
    <dgm:pt modelId="{2E2D2699-03D9-4F4B-9058-C07C93996454}" type="pres">
      <dgm:prSet presAssocID="{9583B756-EC52-451B-B05F-AC768F46F186}" presName="connSite1" presStyleCnt="0"/>
      <dgm:spPr/>
    </dgm:pt>
  </dgm:ptLst>
  <dgm:cxnLst>
    <dgm:cxn modelId="{88215667-2413-40AF-B408-13C8066A05C6}" srcId="{9583B756-EC52-451B-B05F-AC768F46F186}" destId="{E7747B97-2F8C-4B1B-9B30-7613A062F24E}" srcOrd="2" destOrd="0" parTransId="{B788E168-7583-4F4F-B934-31A2ADE6E69D}" sibTransId="{1327DF1B-3F69-4A03-9DAD-75ACEA2A1B5D}"/>
    <dgm:cxn modelId="{DA8E69EE-59CC-42EF-B439-03685C2E0902}" type="presOf" srcId="{42168528-542E-454A-9DEA-B2F34D1B7D2A}" destId="{DACC59FB-ED67-44DE-92A2-0F03D9431D09}" srcOrd="1" destOrd="0" presId="urn:microsoft.com/office/officeart/2005/8/layout/hProcess4"/>
    <dgm:cxn modelId="{C7BA9374-4E3D-4758-A3C1-B493B38A4FD7}" srcId="{54D0B1BE-744F-4079-9388-57F6647393E4}" destId="{E4FBC6B2-0E57-48CB-81E3-D1C41886CA15}" srcOrd="1" destOrd="0" parTransId="{C2A800BA-2644-43A2-8385-FDA1465B508D}" sibTransId="{91228445-C564-468A-A710-6E24A4A76CC4}"/>
    <dgm:cxn modelId="{5C79AC75-344F-433D-9908-B2C8C28F4E83}" type="presOf" srcId="{E7747B97-2F8C-4B1B-9B30-7613A062F24E}" destId="{F6CE17D2-7BEF-4B2D-A473-30D11F0581F0}" srcOrd="0" destOrd="2" presId="urn:microsoft.com/office/officeart/2005/8/layout/hProcess4"/>
    <dgm:cxn modelId="{23EE9B73-5EF7-4D4A-9CF6-A7C6A6A5A5FE}" type="presOf" srcId="{9373206C-52A4-4AB8-B9F7-84770BC510BA}" destId="{41202BEF-A183-468D-838F-F42E52BF434F}" srcOrd="0" destOrd="0" presId="urn:microsoft.com/office/officeart/2005/8/layout/hProcess4"/>
    <dgm:cxn modelId="{C8C81E51-A701-4C24-997E-D5A4BA404508}" srcId="{54D0B1BE-744F-4079-9388-57F6647393E4}" destId="{7F95CB58-1B86-4300-B4DD-98202DEC4A14}" srcOrd="0" destOrd="0" parTransId="{00E60EF6-7B0B-41EE-B5B6-5FECC35CA834}" sibTransId="{014778A0-E942-4FC9-8986-A92859BA25FB}"/>
    <dgm:cxn modelId="{E073F30C-7DE6-464C-8BE0-67BC3EA85DEE}" type="presOf" srcId="{7F95CB58-1B86-4300-B4DD-98202DEC4A14}" destId="{AE26A7B4-3698-458B-ADE0-8919A9528760}" srcOrd="0" destOrd="0" presId="urn:microsoft.com/office/officeart/2005/8/layout/hProcess4"/>
    <dgm:cxn modelId="{91F0B356-B461-412E-8666-18F2BAEDC579}" srcId="{9583B756-EC52-451B-B05F-AC768F46F186}" destId="{70E66B61-A384-4252-8503-A831B988B827}" srcOrd="1" destOrd="0" parTransId="{D130323F-58F2-472E-B5FB-BEC75490BAF8}" sibTransId="{39BE1AB8-58D5-492A-A8E3-91558425D7A7}"/>
    <dgm:cxn modelId="{69DBB37E-1B6A-43D5-BDC9-8169803B400C}" type="presOf" srcId="{014778A0-E942-4FC9-8986-A92859BA25FB}" destId="{B03313E7-8956-4822-9ABB-82561A01277C}" srcOrd="0" destOrd="0" presId="urn:microsoft.com/office/officeart/2005/8/layout/hProcess4"/>
    <dgm:cxn modelId="{943CA9AC-9DF0-495B-8FDC-EE1ECD773F16}" type="presOf" srcId="{C18D09DE-F14D-4D56-A3BC-5E295051417D}" destId="{36CA203D-CF14-42FB-9AA6-3B1612CB996F}" srcOrd="1" destOrd="1" presId="urn:microsoft.com/office/officeart/2005/8/layout/hProcess4"/>
    <dgm:cxn modelId="{DB48D6BE-E124-4789-A394-790FBCE7E2BD}" type="presOf" srcId="{42168528-542E-454A-9DEA-B2F34D1B7D2A}" destId="{F6CE17D2-7BEF-4B2D-A473-30D11F0581F0}" srcOrd="0" destOrd="0" presId="urn:microsoft.com/office/officeart/2005/8/layout/hProcess4"/>
    <dgm:cxn modelId="{4B054AD0-35D2-4C31-BE60-AF0595389E92}" srcId="{E4FBC6B2-0E57-48CB-81E3-D1C41886CA15}" destId="{EB85222F-C5D8-43D3-8A39-4E9F755D64FB}" srcOrd="2" destOrd="0" parTransId="{C2C908A8-286C-4DDA-B70A-8F20415B151B}" sibTransId="{7BCEA902-D7A8-4302-8173-EB9B5E20BA66}"/>
    <dgm:cxn modelId="{32335B0B-B6E7-4DF5-9903-9BC5D072A69C}" type="presOf" srcId="{9583B756-EC52-451B-B05F-AC768F46F186}" destId="{1F3E07C7-2C14-458D-A02F-3AAD2120C055}" srcOrd="0" destOrd="0" presId="urn:microsoft.com/office/officeart/2005/8/layout/hProcess4"/>
    <dgm:cxn modelId="{6554C043-C886-46BC-B011-B3EF1F72BC26}" type="presOf" srcId="{70E66B61-A384-4252-8503-A831B988B827}" destId="{F6CE17D2-7BEF-4B2D-A473-30D11F0581F0}" srcOrd="0" destOrd="1" presId="urn:microsoft.com/office/officeart/2005/8/layout/hProcess4"/>
    <dgm:cxn modelId="{DCEC8F02-016E-41BA-83F5-310FE57DEB33}" srcId="{9583B756-EC52-451B-B05F-AC768F46F186}" destId="{42168528-542E-454A-9DEA-B2F34D1B7D2A}" srcOrd="0" destOrd="0" parTransId="{139E36A8-1686-4EAA-9990-4ED9C2CB9ACE}" sibTransId="{41EBDC18-CFA1-468E-9B31-59B8398CE3DE}"/>
    <dgm:cxn modelId="{9155B7F7-DCA8-4337-94C3-99DC8D532F47}" type="presOf" srcId="{70E66B61-A384-4252-8503-A831B988B827}" destId="{DACC59FB-ED67-44DE-92A2-0F03D9431D09}" srcOrd="1" destOrd="1" presId="urn:microsoft.com/office/officeart/2005/8/layout/hProcess4"/>
    <dgm:cxn modelId="{745C5DAA-63F9-4655-BC9F-61CBDD4445EB}" type="presOf" srcId="{91228445-C564-468A-A710-6E24A4A76CC4}" destId="{BD5B53AA-07FF-4F67-AADF-E82291D8EE64}" srcOrd="0" destOrd="0" presId="urn:microsoft.com/office/officeart/2005/8/layout/hProcess4"/>
    <dgm:cxn modelId="{EABC1F27-5F09-4557-B1FC-890CB7B2479A}" type="presOf" srcId="{AAFC3A10-7B58-4EBE-B0EF-B0B1BD2818FD}" destId="{41202BEF-A183-468D-838F-F42E52BF434F}" srcOrd="0" destOrd="3" presId="urn:microsoft.com/office/officeart/2005/8/layout/hProcess4"/>
    <dgm:cxn modelId="{F7290D4B-6906-4EDC-B750-F41594AE800A}" srcId="{E4FBC6B2-0E57-48CB-81E3-D1C41886CA15}" destId="{78511E9F-5008-4CCA-8B80-42263DE5CA81}" srcOrd="1" destOrd="0" parTransId="{EC934ACD-1512-4C21-B095-A4C7C3B0BAF7}" sibTransId="{E5CEF1A2-D51A-4C7C-9686-DB262141EAA4}"/>
    <dgm:cxn modelId="{B95917BC-255D-4FBE-9613-3CA08FD12D73}" type="presOf" srcId="{AAFC3A10-7B58-4EBE-B0EF-B0B1BD2818FD}" destId="{D39ECB9C-FC3C-4B7F-BFA8-9E43D588E813}" srcOrd="1" destOrd="3" presId="urn:microsoft.com/office/officeart/2005/8/layout/hProcess4"/>
    <dgm:cxn modelId="{9646BD26-A2DF-4F17-81C0-5E70643DFCFF}" srcId="{E4FBC6B2-0E57-48CB-81E3-D1C41886CA15}" destId="{9373206C-52A4-4AB8-B9F7-84770BC510BA}" srcOrd="0" destOrd="0" parTransId="{8927DCBB-121B-4FE6-8197-C94DE3647C64}" sibTransId="{B4AD9A22-91F0-4FED-9311-FB319B4B85CB}"/>
    <dgm:cxn modelId="{0A09773E-B484-41F9-B1E6-3002A415F249}" type="presOf" srcId="{54D0B1BE-744F-4079-9388-57F6647393E4}" destId="{1295FA1F-14B3-47F4-9F58-42ECDCD0B647}" srcOrd="0" destOrd="0" presId="urn:microsoft.com/office/officeart/2005/8/layout/hProcess4"/>
    <dgm:cxn modelId="{039B445E-61FC-4E5A-BC40-DF59BAFF938D}" type="presOf" srcId="{78511E9F-5008-4CCA-8B80-42263DE5CA81}" destId="{41202BEF-A183-468D-838F-F42E52BF434F}" srcOrd="0" destOrd="1" presId="urn:microsoft.com/office/officeart/2005/8/layout/hProcess4"/>
    <dgm:cxn modelId="{CE5F654B-483E-4341-A5E9-F26A1FC21391}" srcId="{7F95CB58-1B86-4300-B4DD-98202DEC4A14}" destId="{789E31FD-4265-482A-8665-A486AE15C86E}" srcOrd="0" destOrd="0" parTransId="{871D836A-6A95-406D-9648-020F53CDCE60}" sibTransId="{A8FDE70E-37C7-4A65-90D8-317EB925253E}"/>
    <dgm:cxn modelId="{E79C0984-272D-4A22-9480-1A22B624F388}" type="presOf" srcId="{78511E9F-5008-4CCA-8B80-42263DE5CA81}" destId="{D39ECB9C-FC3C-4B7F-BFA8-9E43D588E813}" srcOrd="1" destOrd="1" presId="urn:microsoft.com/office/officeart/2005/8/layout/hProcess4"/>
    <dgm:cxn modelId="{877D2D3B-6129-47A7-9C28-325635DC4B3D}" type="presOf" srcId="{789E31FD-4265-482A-8665-A486AE15C86E}" destId="{36CA203D-CF14-42FB-9AA6-3B1612CB996F}" srcOrd="1" destOrd="0" presId="urn:microsoft.com/office/officeart/2005/8/layout/hProcess4"/>
    <dgm:cxn modelId="{FF81A9B5-3216-41A7-AA43-B4AE39C97D29}" type="presOf" srcId="{E4FBC6B2-0E57-48CB-81E3-D1C41886CA15}" destId="{EF0719F4-5091-45F6-B9EA-2B44C7106D65}" srcOrd="0" destOrd="0" presId="urn:microsoft.com/office/officeart/2005/8/layout/hProcess4"/>
    <dgm:cxn modelId="{851DC379-916B-47D6-BFBC-7D287CF35637}" srcId="{7F95CB58-1B86-4300-B4DD-98202DEC4A14}" destId="{92654B48-84B1-4D0C-AF60-E07FF9CB4266}" srcOrd="2" destOrd="0" parTransId="{EE651271-6260-405A-9AEF-0875C2D35069}" sibTransId="{A91908D5-5A53-4B72-8C70-2B7400E18B6F}"/>
    <dgm:cxn modelId="{583C1262-2CAE-4B25-89E8-56E03234BFA4}" srcId="{7F95CB58-1B86-4300-B4DD-98202DEC4A14}" destId="{C18D09DE-F14D-4D56-A3BC-5E295051417D}" srcOrd="1" destOrd="0" parTransId="{AD700C44-1559-493C-93D2-D4A52AA74C91}" sibTransId="{7E3A8D27-E4E5-4E40-A25C-FF8636D6C3C7}"/>
    <dgm:cxn modelId="{30232CEF-81F8-4294-BC73-43515EBEB863}" type="presOf" srcId="{E7747B97-2F8C-4B1B-9B30-7613A062F24E}" destId="{DACC59FB-ED67-44DE-92A2-0F03D9431D09}" srcOrd="1" destOrd="2" presId="urn:microsoft.com/office/officeart/2005/8/layout/hProcess4"/>
    <dgm:cxn modelId="{9279DAA3-F2C4-4A8F-902B-E257BB6A7F0E}" srcId="{54D0B1BE-744F-4079-9388-57F6647393E4}" destId="{9583B756-EC52-451B-B05F-AC768F46F186}" srcOrd="2" destOrd="0" parTransId="{A7FBD536-0B80-4C2C-93CB-C845BD9AFA19}" sibTransId="{AAF308CF-5968-4CBD-AF33-B5101B505EC3}"/>
    <dgm:cxn modelId="{1227A2E7-636D-4285-9F60-E601468D5992}" srcId="{E4FBC6B2-0E57-48CB-81E3-D1C41886CA15}" destId="{AAFC3A10-7B58-4EBE-B0EF-B0B1BD2818FD}" srcOrd="3" destOrd="0" parTransId="{7411B5A6-83A3-45C0-B7F3-BFB407EE64E0}" sibTransId="{7C420294-1807-452A-A5CD-9BB22963774B}"/>
    <dgm:cxn modelId="{761276DE-9BA1-401C-8520-3B5BCC12EF41}" type="presOf" srcId="{92654B48-84B1-4D0C-AF60-E07FF9CB4266}" destId="{52565C01-DA74-4EA8-A907-517896151797}" srcOrd="0" destOrd="2" presId="urn:microsoft.com/office/officeart/2005/8/layout/hProcess4"/>
    <dgm:cxn modelId="{95AB652F-A11F-4BE0-84B5-D8076267DF21}" type="presOf" srcId="{C18D09DE-F14D-4D56-A3BC-5E295051417D}" destId="{52565C01-DA74-4EA8-A907-517896151797}" srcOrd="0" destOrd="1" presId="urn:microsoft.com/office/officeart/2005/8/layout/hProcess4"/>
    <dgm:cxn modelId="{0908179B-9C4B-4FDF-B97B-73915D541CE7}" type="presOf" srcId="{92654B48-84B1-4D0C-AF60-E07FF9CB4266}" destId="{36CA203D-CF14-42FB-9AA6-3B1612CB996F}" srcOrd="1" destOrd="2" presId="urn:microsoft.com/office/officeart/2005/8/layout/hProcess4"/>
    <dgm:cxn modelId="{DB4E1EB1-A3FE-48C0-BBAC-F85B7F4ED710}" type="presOf" srcId="{EB85222F-C5D8-43D3-8A39-4E9F755D64FB}" destId="{41202BEF-A183-468D-838F-F42E52BF434F}" srcOrd="0" destOrd="2" presId="urn:microsoft.com/office/officeart/2005/8/layout/hProcess4"/>
    <dgm:cxn modelId="{015D0740-61B0-4152-999D-926B02B14CE3}" type="presOf" srcId="{EB85222F-C5D8-43D3-8A39-4E9F755D64FB}" destId="{D39ECB9C-FC3C-4B7F-BFA8-9E43D588E813}" srcOrd="1" destOrd="2" presId="urn:microsoft.com/office/officeart/2005/8/layout/hProcess4"/>
    <dgm:cxn modelId="{731D67F1-F4E4-4AD6-A71D-A0FB7530C67D}" type="presOf" srcId="{789E31FD-4265-482A-8665-A486AE15C86E}" destId="{52565C01-DA74-4EA8-A907-517896151797}" srcOrd="0" destOrd="0" presId="urn:microsoft.com/office/officeart/2005/8/layout/hProcess4"/>
    <dgm:cxn modelId="{15EA13AD-7357-47ED-BCFD-2B05FDF44D05}" type="presOf" srcId="{9373206C-52A4-4AB8-B9F7-84770BC510BA}" destId="{D39ECB9C-FC3C-4B7F-BFA8-9E43D588E813}" srcOrd="1" destOrd="0" presId="urn:microsoft.com/office/officeart/2005/8/layout/hProcess4"/>
    <dgm:cxn modelId="{ABB4D318-3275-4D04-8A8A-75EE7A8A7CB8}" type="presParOf" srcId="{1295FA1F-14B3-47F4-9F58-42ECDCD0B647}" destId="{60000760-C8DB-4D59-9241-A0DDB85A33F9}" srcOrd="0" destOrd="0" presId="urn:microsoft.com/office/officeart/2005/8/layout/hProcess4"/>
    <dgm:cxn modelId="{E9708B84-B218-4EA8-BAC8-32125D947926}" type="presParOf" srcId="{1295FA1F-14B3-47F4-9F58-42ECDCD0B647}" destId="{B857260E-F3D7-47DC-A06C-089DE624A24A}" srcOrd="1" destOrd="0" presId="urn:microsoft.com/office/officeart/2005/8/layout/hProcess4"/>
    <dgm:cxn modelId="{A2E9B206-8B0E-4D70-8A70-F3935BC2508F}" type="presParOf" srcId="{1295FA1F-14B3-47F4-9F58-42ECDCD0B647}" destId="{87A4DF39-930E-4C14-B2B3-1E442856AD2D}" srcOrd="2" destOrd="0" presId="urn:microsoft.com/office/officeart/2005/8/layout/hProcess4"/>
    <dgm:cxn modelId="{2B7EA8E5-2A7B-4363-A136-DEFA8D677A72}" type="presParOf" srcId="{87A4DF39-930E-4C14-B2B3-1E442856AD2D}" destId="{A093DB7D-3889-4276-A314-CFF772070C08}" srcOrd="0" destOrd="0" presId="urn:microsoft.com/office/officeart/2005/8/layout/hProcess4"/>
    <dgm:cxn modelId="{84851313-0B9F-4345-80F6-6233D17EDE3F}" type="presParOf" srcId="{A093DB7D-3889-4276-A314-CFF772070C08}" destId="{3D425E4E-4FB5-4821-A678-F31146B8A052}" srcOrd="0" destOrd="0" presId="urn:microsoft.com/office/officeart/2005/8/layout/hProcess4"/>
    <dgm:cxn modelId="{83EF54E2-30BD-420C-A8B8-4DC4F3B278DC}" type="presParOf" srcId="{A093DB7D-3889-4276-A314-CFF772070C08}" destId="{52565C01-DA74-4EA8-A907-517896151797}" srcOrd="1" destOrd="0" presId="urn:microsoft.com/office/officeart/2005/8/layout/hProcess4"/>
    <dgm:cxn modelId="{E15339E7-4670-48CF-A344-3D52CDEB6DC3}" type="presParOf" srcId="{A093DB7D-3889-4276-A314-CFF772070C08}" destId="{36CA203D-CF14-42FB-9AA6-3B1612CB996F}" srcOrd="2" destOrd="0" presId="urn:microsoft.com/office/officeart/2005/8/layout/hProcess4"/>
    <dgm:cxn modelId="{00197972-B095-46DC-A906-C21FE3A9D64B}" type="presParOf" srcId="{A093DB7D-3889-4276-A314-CFF772070C08}" destId="{AE26A7B4-3698-458B-ADE0-8919A9528760}" srcOrd="3" destOrd="0" presId="urn:microsoft.com/office/officeart/2005/8/layout/hProcess4"/>
    <dgm:cxn modelId="{5BD6AFBB-D34D-4477-8E36-79FCADDB367B}" type="presParOf" srcId="{A093DB7D-3889-4276-A314-CFF772070C08}" destId="{D927ACDC-4820-4135-8EAC-379C9D60FCFB}" srcOrd="4" destOrd="0" presId="urn:microsoft.com/office/officeart/2005/8/layout/hProcess4"/>
    <dgm:cxn modelId="{D896F16B-A6EF-4A17-8EF9-9384D096C056}" type="presParOf" srcId="{87A4DF39-930E-4C14-B2B3-1E442856AD2D}" destId="{B03313E7-8956-4822-9ABB-82561A01277C}" srcOrd="1" destOrd="0" presId="urn:microsoft.com/office/officeart/2005/8/layout/hProcess4"/>
    <dgm:cxn modelId="{A46E2DEC-6781-45BA-846A-1B63D78F8032}" type="presParOf" srcId="{87A4DF39-930E-4C14-B2B3-1E442856AD2D}" destId="{AE1EB512-509D-4ED4-82A0-1AA3FDDB2228}" srcOrd="2" destOrd="0" presId="urn:microsoft.com/office/officeart/2005/8/layout/hProcess4"/>
    <dgm:cxn modelId="{23DA5F03-5DE0-4C5E-B6D6-E2E8EAD00A83}" type="presParOf" srcId="{AE1EB512-509D-4ED4-82A0-1AA3FDDB2228}" destId="{E545EFA9-83E4-42BF-8623-371A60F652BA}" srcOrd="0" destOrd="0" presId="urn:microsoft.com/office/officeart/2005/8/layout/hProcess4"/>
    <dgm:cxn modelId="{DD8B20BC-79FD-4990-842C-153C1EC02380}" type="presParOf" srcId="{AE1EB512-509D-4ED4-82A0-1AA3FDDB2228}" destId="{41202BEF-A183-468D-838F-F42E52BF434F}" srcOrd="1" destOrd="0" presId="urn:microsoft.com/office/officeart/2005/8/layout/hProcess4"/>
    <dgm:cxn modelId="{21F53D84-B576-4CD8-B17C-7602BA6C5148}" type="presParOf" srcId="{AE1EB512-509D-4ED4-82A0-1AA3FDDB2228}" destId="{D39ECB9C-FC3C-4B7F-BFA8-9E43D588E813}" srcOrd="2" destOrd="0" presId="urn:microsoft.com/office/officeart/2005/8/layout/hProcess4"/>
    <dgm:cxn modelId="{02FE7E44-0AC8-407C-BF4C-7C7365849C48}" type="presParOf" srcId="{AE1EB512-509D-4ED4-82A0-1AA3FDDB2228}" destId="{EF0719F4-5091-45F6-B9EA-2B44C7106D65}" srcOrd="3" destOrd="0" presId="urn:microsoft.com/office/officeart/2005/8/layout/hProcess4"/>
    <dgm:cxn modelId="{B463D5D6-073E-41A3-9609-2EE7061CBDDA}" type="presParOf" srcId="{AE1EB512-509D-4ED4-82A0-1AA3FDDB2228}" destId="{E97F492B-565D-468B-BCA9-041767DB45F6}" srcOrd="4" destOrd="0" presId="urn:microsoft.com/office/officeart/2005/8/layout/hProcess4"/>
    <dgm:cxn modelId="{191F7CDF-DB30-4AAB-A473-667C5AE0FB66}" type="presParOf" srcId="{87A4DF39-930E-4C14-B2B3-1E442856AD2D}" destId="{BD5B53AA-07FF-4F67-AADF-E82291D8EE64}" srcOrd="3" destOrd="0" presId="urn:microsoft.com/office/officeart/2005/8/layout/hProcess4"/>
    <dgm:cxn modelId="{2B81499B-75BA-40B1-98D0-0DC0F6BE65C6}" type="presParOf" srcId="{87A4DF39-930E-4C14-B2B3-1E442856AD2D}" destId="{B21DC66D-239E-4217-B2B0-003E9322194A}" srcOrd="4" destOrd="0" presId="urn:microsoft.com/office/officeart/2005/8/layout/hProcess4"/>
    <dgm:cxn modelId="{2CA84A36-45BF-452C-9859-78997AAB8B89}" type="presParOf" srcId="{B21DC66D-239E-4217-B2B0-003E9322194A}" destId="{BCD5730C-4072-4335-8317-025ACBC1B2E2}" srcOrd="0" destOrd="0" presId="urn:microsoft.com/office/officeart/2005/8/layout/hProcess4"/>
    <dgm:cxn modelId="{281E8360-F4A4-4DC8-8B81-6D8C384209E4}" type="presParOf" srcId="{B21DC66D-239E-4217-B2B0-003E9322194A}" destId="{F6CE17D2-7BEF-4B2D-A473-30D11F0581F0}" srcOrd="1" destOrd="0" presId="urn:microsoft.com/office/officeart/2005/8/layout/hProcess4"/>
    <dgm:cxn modelId="{31B82EB0-3B6D-4D1A-A445-28B9BDDCFF68}" type="presParOf" srcId="{B21DC66D-239E-4217-B2B0-003E9322194A}" destId="{DACC59FB-ED67-44DE-92A2-0F03D9431D09}" srcOrd="2" destOrd="0" presId="urn:microsoft.com/office/officeart/2005/8/layout/hProcess4"/>
    <dgm:cxn modelId="{8ABA97E5-8E18-4AAA-8493-19C7CBA26F4D}" type="presParOf" srcId="{B21DC66D-239E-4217-B2B0-003E9322194A}" destId="{1F3E07C7-2C14-458D-A02F-3AAD2120C055}" srcOrd="3" destOrd="0" presId="urn:microsoft.com/office/officeart/2005/8/layout/hProcess4"/>
    <dgm:cxn modelId="{F84CBDB4-4CD2-4B50-83F1-0F8023A17EAB}" type="presParOf" srcId="{B21DC66D-239E-4217-B2B0-003E9322194A}" destId="{2E2D2699-03D9-4F4B-9058-C07C93996454}"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2CA42-9EBE-2A42-B489-3C81BB8B2D2B}">
      <dsp:nvSpPr>
        <dsp:cNvPr id="0" name=""/>
        <dsp:cNvSpPr/>
      </dsp:nvSpPr>
      <dsp:spPr>
        <a:xfrm>
          <a:off x="138942" y="740"/>
          <a:ext cx="3750245" cy="225014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Child Vulnerabilities</a:t>
          </a:r>
          <a:endParaRPr lang="en-US" sz="3800" kern="1200" dirty="0"/>
        </a:p>
      </dsp:txBody>
      <dsp:txXfrm>
        <a:off x="138942" y="740"/>
        <a:ext cx="3750245" cy="2250147"/>
      </dsp:txXfrm>
    </dsp:sp>
    <dsp:sp modelId="{AA95E2E5-5FE3-E648-B19C-73AE919AC47D}">
      <dsp:nvSpPr>
        <dsp:cNvPr id="0" name=""/>
        <dsp:cNvSpPr/>
      </dsp:nvSpPr>
      <dsp:spPr>
        <a:xfrm>
          <a:off x="4264212" y="740"/>
          <a:ext cx="3750245" cy="225014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Existing Action of Protection </a:t>
          </a:r>
          <a:endParaRPr lang="en-US" sz="3800" kern="1200" dirty="0"/>
        </a:p>
      </dsp:txBody>
      <dsp:txXfrm>
        <a:off x="4264212" y="740"/>
        <a:ext cx="3750245" cy="2250147"/>
      </dsp:txXfrm>
    </dsp:sp>
    <dsp:sp modelId="{B0832E36-4737-1047-80C6-C3AC0DEFF0A5}">
      <dsp:nvSpPr>
        <dsp:cNvPr id="0" name=""/>
        <dsp:cNvSpPr/>
      </dsp:nvSpPr>
      <dsp:spPr>
        <a:xfrm>
          <a:off x="138942" y="2625912"/>
          <a:ext cx="3750245" cy="225014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Household Strengths</a:t>
          </a:r>
          <a:endParaRPr lang="en-US" sz="3800" kern="1200" dirty="0"/>
        </a:p>
      </dsp:txBody>
      <dsp:txXfrm>
        <a:off x="138942" y="2625912"/>
        <a:ext cx="3750245" cy="2250147"/>
      </dsp:txXfrm>
    </dsp:sp>
    <dsp:sp modelId="{E884259B-0E67-D84A-ADFD-8A6D8B594CA8}">
      <dsp:nvSpPr>
        <dsp:cNvPr id="0" name=""/>
        <dsp:cNvSpPr/>
      </dsp:nvSpPr>
      <dsp:spPr>
        <a:xfrm>
          <a:off x="4264212" y="2625912"/>
          <a:ext cx="3750245" cy="225014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Household Complicating Factors</a:t>
          </a:r>
          <a:endParaRPr lang="en-US" sz="3800" kern="1200" dirty="0"/>
        </a:p>
      </dsp:txBody>
      <dsp:txXfrm>
        <a:off x="4264212" y="2625912"/>
        <a:ext cx="3750245" cy="22501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6A7AAE-2357-4C44-BB42-9646D0F1A379}" type="datetimeFigureOut">
              <a:rPr lang="en-US" smtClean="0"/>
              <a:t>3/18/2015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D037B-5905-40F9-B50C-1B3EFC091B97}" type="slidenum">
              <a:rPr lang="en-US" smtClean="0"/>
              <a:t>‹#›</a:t>
            </a:fld>
            <a:endParaRPr lang="en-US"/>
          </a:p>
        </p:txBody>
      </p:sp>
    </p:spTree>
    <p:extLst>
      <p:ext uri="{BB962C8B-B14F-4D97-AF65-F5344CB8AC3E}">
        <p14:creationId xmlns:p14="http://schemas.microsoft.com/office/powerpoint/2010/main" val="17717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A5C7F696-CC49-804C-9904-D01474CC6D95}" type="slidenum">
              <a:rPr lang="en-US" smtClean="0">
                <a:solidFill>
                  <a:prstClr val="black"/>
                </a:solidFill>
              </a:rPr>
              <a:pPr>
                <a:defRPr/>
              </a:pPr>
              <a:t>3</a:t>
            </a:fld>
            <a:endParaRPr lang="en-US" dirty="0">
              <a:solidFill>
                <a:prstClr val="black"/>
              </a:solidFill>
            </a:endParaRPr>
          </a:p>
        </p:txBody>
      </p:sp>
      <p:sp>
        <p:nvSpPr>
          <p:cNvPr id="6" name="Date Placeholder 5"/>
          <p:cNvSpPr>
            <a:spLocks noGrp="1"/>
          </p:cNvSpPr>
          <p:nvPr>
            <p:ph type="dt" idx="12"/>
          </p:nvPr>
        </p:nvSpPr>
        <p:spPr/>
        <p:txBody>
          <a:bodyPr/>
          <a:lstStyle/>
          <a:p>
            <a:pPr>
              <a:defRPr/>
            </a:pPr>
            <a:fld id="{3E6A74AE-1CED-DB42-A65E-BD96741A9F7A}" type="datetime1">
              <a:rPr lang="en-US" smtClean="0">
                <a:solidFill>
                  <a:prstClr val="black"/>
                </a:solidFill>
              </a:rPr>
              <a:pPr>
                <a:defRPr/>
              </a:pPr>
              <a:t>3/18/2015</a:t>
            </a:fld>
            <a:endParaRPr lang="en-US" dirty="0">
              <a:solidFill>
                <a:prstClr val="black"/>
              </a:solidFill>
            </a:endParaRPr>
          </a:p>
        </p:txBody>
      </p:sp>
      <p:sp>
        <p:nvSpPr>
          <p:cNvPr id="7" name="Header Placeholder 6"/>
          <p:cNvSpPr>
            <a:spLocks noGrp="1"/>
          </p:cNvSpPr>
          <p:nvPr>
            <p:ph type="hdr" sz="quarter" idx="13"/>
          </p:nvPr>
        </p:nvSpPr>
        <p:spPr/>
        <p:txBody>
          <a:bodyPr/>
          <a:lstStyle/>
          <a:p>
            <a:pPr>
              <a:defRPr/>
            </a:pPr>
            <a:r>
              <a:rPr lang="en-US" smtClean="0">
                <a:solidFill>
                  <a:prstClr val="black"/>
                </a:solidFill>
              </a:rPr>
              <a:t>CFSA Safety Assessment Training</a:t>
            </a:r>
            <a:endParaRPr lang="en-US" dirty="0">
              <a:solidFill>
                <a:prstClr val="black"/>
              </a:solidFill>
            </a:endParaRPr>
          </a:p>
        </p:txBody>
      </p:sp>
    </p:spTree>
    <p:extLst>
      <p:ext uri="{BB962C8B-B14F-4D97-AF65-F5344CB8AC3E}">
        <p14:creationId xmlns:p14="http://schemas.microsoft.com/office/powerpoint/2010/main" val="4294816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 Page – My Caseload</a:t>
            </a:r>
            <a:endParaRPr lang="en-US" dirty="0"/>
          </a:p>
        </p:txBody>
      </p:sp>
      <p:sp>
        <p:nvSpPr>
          <p:cNvPr id="4" name="Slide Number Placeholder 3"/>
          <p:cNvSpPr>
            <a:spLocks noGrp="1"/>
          </p:cNvSpPr>
          <p:nvPr>
            <p:ph type="sldNum" sz="quarter" idx="10"/>
          </p:nvPr>
        </p:nvSpPr>
        <p:spPr/>
        <p:txBody>
          <a:bodyPr/>
          <a:lstStyle/>
          <a:p>
            <a:fld id="{920DBD42-5FE4-4585-B432-7FD37E4B3A9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12954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Assessment List</a:t>
            </a:r>
            <a:endParaRPr lang="en-US" dirty="0"/>
          </a:p>
        </p:txBody>
      </p:sp>
      <p:sp>
        <p:nvSpPr>
          <p:cNvPr id="4" name="Slide Number Placeholder 3"/>
          <p:cNvSpPr>
            <a:spLocks noGrp="1"/>
          </p:cNvSpPr>
          <p:nvPr>
            <p:ph type="sldNum" sz="quarter" idx="10"/>
          </p:nvPr>
        </p:nvSpPr>
        <p:spPr/>
        <p:txBody>
          <a:bodyPr/>
          <a:lstStyle/>
          <a:p>
            <a:fld id="{920DBD42-5FE4-4585-B432-7FD37E4B3A9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869067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2A6400-8E06-43CF-BF08-B5A29F4378A6}" type="slidenum">
              <a:rPr lang="en-US" smtClean="0"/>
              <a:pPr/>
              <a:t>23</a:t>
            </a:fld>
            <a:endParaRPr lang="en-US" dirty="0"/>
          </a:p>
        </p:txBody>
      </p:sp>
    </p:spTree>
    <p:extLst>
      <p:ext uri="{BB962C8B-B14F-4D97-AF65-F5344CB8AC3E}">
        <p14:creationId xmlns:p14="http://schemas.microsoft.com/office/powerpoint/2010/main" val="367079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0D037B-5905-40F9-B50C-1B3EFC091B97}" type="slidenum">
              <a:rPr lang="en-US" smtClean="0"/>
              <a:t>30</a:t>
            </a:fld>
            <a:endParaRPr lang="en-US"/>
          </a:p>
        </p:txBody>
      </p:sp>
    </p:spTree>
    <p:extLst>
      <p:ext uri="{BB962C8B-B14F-4D97-AF65-F5344CB8AC3E}">
        <p14:creationId xmlns:p14="http://schemas.microsoft.com/office/powerpoint/2010/main" val="42214670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ith photo">
    <p:spTree>
      <p:nvGrpSpPr>
        <p:cNvPr id="1" name=""/>
        <p:cNvGrpSpPr/>
        <p:nvPr/>
      </p:nvGrpSpPr>
      <p:grpSpPr>
        <a:xfrm>
          <a:off x="0" y="0"/>
          <a:ext cx="0" cy="0"/>
          <a:chOff x="0" y="0"/>
          <a:chExt cx="0" cy="0"/>
        </a:xfrm>
      </p:grpSpPr>
      <p:pic>
        <p:nvPicPr>
          <p:cNvPr id="8" name="Picture 2" descr="\\sharepoint.nccdcrc.org@SSL\DavWWWRoot\workgroups\communications\Stock Photo Archive\Website Images\handsin.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842" b="25374"/>
          <a:stretch/>
        </p:blipFill>
        <p:spPr bwMode="auto">
          <a:xfrm>
            <a:off x="1" y="3200400"/>
            <a:ext cx="12240684" cy="36576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 y="3886200"/>
            <a:ext cx="12196233" cy="22066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3" name="Rectangle 2"/>
          <p:cNvSpPr/>
          <p:nvPr/>
        </p:nvSpPr>
        <p:spPr>
          <a:xfrm>
            <a:off x="4233" y="1862138"/>
            <a:ext cx="12192000"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2" name="Title 1"/>
          <p:cNvSpPr>
            <a:spLocks noGrp="1"/>
          </p:cNvSpPr>
          <p:nvPr>
            <p:ph type="ctrTitle"/>
          </p:nvPr>
        </p:nvSpPr>
        <p:spPr>
          <a:xfrm>
            <a:off x="2810933" y="1862221"/>
            <a:ext cx="8466667" cy="202397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3973" y="468754"/>
            <a:ext cx="4393920" cy="6492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82186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marL="0" indent="0">
              <a:defRPr sz="2400"/>
            </a:lvl1pPr>
            <a:lvl2pPr>
              <a:defRPr sz="1800"/>
            </a:lvl2pPr>
            <a:lvl3pPr>
              <a:defRPr sz="1800"/>
            </a:lvl3pPr>
            <a:lvl4pPr>
              <a:defRPr sz="18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srgbClr val="4C4845">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4C4845">
                  <a:tint val="75000"/>
                </a:srgbClr>
              </a:solidFill>
            </a:endParaRPr>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fontAlgn="base">
              <a:spcBef>
                <a:spcPct val="0"/>
              </a:spcBef>
              <a:spcAft>
                <a:spcPct val="0"/>
              </a:spcAft>
            </a:pPr>
            <a:fld id="{B37E33FD-A3D9-42F5-8A76-C36FBC1042ED}" type="slidenum">
              <a:rPr lang="en-US">
                <a:solidFill>
                  <a:srgbClr val="484C45"/>
                </a:solidFill>
                <a:latin typeface="Arial" charset="0"/>
                <a:ea typeface="ＭＳ Ｐゴシック" charset="-128"/>
              </a:rPr>
              <a:pPr fontAlgn="base">
                <a:spcBef>
                  <a:spcPct val="0"/>
                </a:spcBef>
                <a:spcAft>
                  <a:spcPct val="0"/>
                </a:spcAft>
              </a:pPr>
              <a:t>‹#›</a:t>
            </a:fld>
            <a:endParaRPr lang="en-US" dirty="0">
              <a:solidFill>
                <a:srgbClr val="484C45"/>
              </a:solidFill>
              <a:latin typeface="Arial" charset="0"/>
              <a:ea typeface="ＭＳ Ｐゴシック" charset="-128"/>
            </a:endParaRPr>
          </a:p>
        </p:txBody>
      </p:sp>
    </p:spTree>
    <p:extLst>
      <p:ext uri="{BB962C8B-B14F-4D97-AF65-F5344CB8AC3E}">
        <p14:creationId xmlns:p14="http://schemas.microsoft.com/office/powerpoint/2010/main" val="38434471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39970"/>
            <a:ext cx="10972800" cy="877668"/>
          </a:xfrm>
          <a:prstGeom prst="rect">
            <a:avLst/>
          </a:prstGeom>
        </p:spPr>
        <p:txBody>
          <a:bodyPr/>
          <a:lstStyle>
            <a:lvl1pPr algn="l">
              <a:defRPr sz="3600">
                <a:solidFill>
                  <a:srgbClr val="4D022E"/>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531753"/>
            <a:ext cx="5384800" cy="3799501"/>
          </a:xfrm>
          <a:prstGeom prst="rect">
            <a:avLst/>
          </a:prstGeom>
        </p:spPr>
        <p:txBody>
          <a:bodyPr/>
          <a:lstStyle>
            <a:lvl1pPr>
              <a:defRPr sz="2800">
                <a:solidFill>
                  <a:srgbClr val="4D4141"/>
                </a:solidFill>
              </a:defRPr>
            </a:lvl1pPr>
            <a:lvl2pPr>
              <a:defRPr sz="2400">
                <a:solidFill>
                  <a:srgbClr val="4D4141"/>
                </a:solidFill>
              </a:defRPr>
            </a:lvl2pPr>
            <a:lvl3pPr>
              <a:defRPr sz="2000">
                <a:solidFill>
                  <a:srgbClr val="4D4141"/>
                </a:solidFill>
              </a:defRPr>
            </a:lvl3pPr>
            <a:lvl4pPr>
              <a:defRPr sz="1800">
                <a:solidFill>
                  <a:srgbClr val="4D4141"/>
                </a:solidFill>
              </a:defRPr>
            </a:lvl4pPr>
            <a:lvl5pPr>
              <a:defRPr sz="1800">
                <a:solidFill>
                  <a:srgbClr val="4D414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531754"/>
            <a:ext cx="5384800" cy="4103709"/>
          </a:xfrm>
          <a:prstGeom prst="rect">
            <a:avLst/>
          </a:prstGeom>
        </p:spPr>
        <p:txBody>
          <a:bodyPr/>
          <a:lstStyle>
            <a:lvl1pPr>
              <a:defRPr sz="2800">
                <a:solidFill>
                  <a:srgbClr val="4D4141"/>
                </a:solidFill>
              </a:defRPr>
            </a:lvl1pPr>
            <a:lvl2pPr>
              <a:defRPr sz="2400">
                <a:solidFill>
                  <a:srgbClr val="4D4141"/>
                </a:solidFill>
              </a:defRPr>
            </a:lvl2pPr>
            <a:lvl3pPr>
              <a:defRPr sz="2000">
                <a:solidFill>
                  <a:srgbClr val="4D4141"/>
                </a:solidFill>
              </a:defRPr>
            </a:lvl3pPr>
            <a:lvl4pPr>
              <a:defRPr sz="1800">
                <a:solidFill>
                  <a:srgbClr val="4D4141"/>
                </a:solidFill>
              </a:defRPr>
            </a:lvl4pPr>
            <a:lvl5pPr>
              <a:defRPr sz="1800">
                <a:solidFill>
                  <a:srgbClr val="4D414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algn="r">
              <a:defRPr/>
            </a:lvl1pPr>
          </a:lstStyle>
          <a:p>
            <a:pPr fontAlgn="base">
              <a:spcBef>
                <a:spcPct val="0"/>
              </a:spcBef>
              <a:spcAft>
                <a:spcPct val="0"/>
              </a:spcAft>
              <a:defRPr/>
            </a:pPr>
            <a:fld id="{3926F88C-8462-48E7-9113-9FC77ADD7640}" type="slidenum">
              <a:rPr lang="en-US" smtClean="0">
                <a:solidFill>
                  <a:srgbClr val="484C45"/>
                </a:solidFill>
                <a:latin typeface="Arial" charset="0"/>
                <a:ea typeface="ＭＳ Ｐゴシック" charset="-128"/>
              </a:rPr>
              <a:pPr fontAlgn="base">
                <a:spcBef>
                  <a:spcPct val="0"/>
                </a:spcBef>
                <a:spcAft>
                  <a:spcPct val="0"/>
                </a:spcAft>
                <a:defRPr/>
              </a:pPr>
              <a:t>‹#›</a:t>
            </a:fld>
            <a:endParaRPr lang="en-US" dirty="0">
              <a:solidFill>
                <a:srgbClr val="484C45"/>
              </a:solidFill>
              <a:latin typeface="Arial" charset="0"/>
              <a:ea typeface="ＭＳ Ｐゴシック" charset="-128"/>
            </a:endParaRPr>
          </a:p>
        </p:txBody>
      </p:sp>
    </p:spTree>
    <p:extLst>
      <p:ext uri="{BB962C8B-B14F-4D97-AF65-F5344CB8AC3E}">
        <p14:creationId xmlns:p14="http://schemas.microsoft.com/office/powerpoint/2010/main" val="3450917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40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8737600" y="6505576"/>
            <a:ext cx="3352800" cy="276225"/>
          </a:xfrm>
          <a:prstGeom prst="rect">
            <a:avLst/>
          </a:prstGeom>
          <a:noFill/>
          <a:ln>
            <a:noFill/>
          </a:ln>
          <a:extLst/>
        </p:spPr>
        <p:txBody>
          <a:bodyPr>
            <a:spAutoFit/>
          </a:bodyPr>
          <a:lstStyle>
            <a:lvl1pPr eaLnBrk="0" hangingPunct="0">
              <a:defRPr sz="2400">
                <a:solidFill>
                  <a:srgbClr val="FFFFFF"/>
                </a:solidFill>
                <a:latin typeface="Times" charset="0"/>
                <a:ea typeface="ヒラギノ明朝 ProN W3" charset="0"/>
                <a:cs typeface="ヒラギノ明朝 ProN W3" charset="0"/>
                <a:sym typeface="Times" charset="0"/>
              </a:defRPr>
            </a:lvl1pPr>
            <a:lvl2pPr marL="742950" indent="-285750" eaLnBrk="0" hangingPunct="0">
              <a:defRPr sz="2400">
                <a:solidFill>
                  <a:srgbClr val="FFFFFF"/>
                </a:solidFill>
                <a:latin typeface="Times" charset="0"/>
                <a:ea typeface="ヒラギノ明朝 ProN W3" charset="0"/>
                <a:cs typeface="ヒラギノ明朝 ProN W3" charset="0"/>
                <a:sym typeface="Times" charset="0"/>
              </a:defRPr>
            </a:lvl2pPr>
            <a:lvl3pPr marL="1143000" indent="-228600" eaLnBrk="0" hangingPunct="0">
              <a:defRPr sz="2400">
                <a:solidFill>
                  <a:srgbClr val="FFFFFF"/>
                </a:solidFill>
                <a:latin typeface="Times" charset="0"/>
                <a:ea typeface="ヒラギノ明朝 ProN W3" charset="0"/>
                <a:cs typeface="ヒラギノ明朝 ProN W3" charset="0"/>
                <a:sym typeface="Times" charset="0"/>
              </a:defRPr>
            </a:lvl3pPr>
            <a:lvl4pPr marL="1600200" indent="-228600" eaLnBrk="0" hangingPunct="0">
              <a:defRPr sz="2400">
                <a:solidFill>
                  <a:srgbClr val="FFFFFF"/>
                </a:solidFill>
                <a:latin typeface="Times" charset="0"/>
                <a:ea typeface="ヒラギノ明朝 ProN W3" charset="0"/>
                <a:cs typeface="ヒラギノ明朝 ProN W3" charset="0"/>
                <a:sym typeface="Times" charset="0"/>
              </a:defRPr>
            </a:lvl4pPr>
            <a:lvl5pPr marL="2057400" indent="-228600" eaLnBrk="0" hangingPunct="0">
              <a:defRPr sz="2400">
                <a:solidFill>
                  <a:srgbClr val="FFFFFF"/>
                </a:solidFill>
                <a:latin typeface="Times" charset="0"/>
                <a:ea typeface="ヒラギノ明朝 ProN W3" charset="0"/>
                <a:cs typeface="ヒラギノ明朝 ProN W3" charset="0"/>
                <a:sym typeface="Times" charset="0"/>
              </a:defRPr>
            </a:lvl5pPr>
            <a:lvl6pPr marL="2514600" indent="-228600" eaLnBrk="0" fontAlgn="base" hangingPunct="0">
              <a:spcBef>
                <a:spcPct val="0"/>
              </a:spcBef>
              <a:spcAft>
                <a:spcPct val="0"/>
              </a:spcAft>
              <a:defRPr sz="2400">
                <a:solidFill>
                  <a:srgbClr val="FFFFFF"/>
                </a:solidFill>
                <a:latin typeface="Times" charset="0"/>
                <a:ea typeface="ヒラギノ明朝 ProN W3" charset="0"/>
                <a:cs typeface="ヒラギノ明朝 ProN W3" charset="0"/>
                <a:sym typeface="Times" charset="0"/>
              </a:defRPr>
            </a:lvl6pPr>
            <a:lvl7pPr marL="2971800" indent="-228600" eaLnBrk="0" fontAlgn="base" hangingPunct="0">
              <a:spcBef>
                <a:spcPct val="0"/>
              </a:spcBef>
              <a:spcAft>
                <a:spcPct val="0"/>
              </a:spcAft>
              <a:defRPr sz="2400">
                <a:solidFill>
                  <a:srgbClr val="FFFFFF"/>
                </a:solidFill>
                <a:latin typeface="Times" charset="0"/>
                <a:ea typeface="ヒラギノ明朝 ProN W3" charset="0"/>
                <a:cs typeface="ヒラギノ明朝 ProN W3" charset="0"/>
                <a:sym typeface="Times" charset="0"/>
              </a:defRPr>
            </a:lvl7pPr>
            <a:lvl8pPr marL="3429000" indent="-228600" eaLnBrk="0" fontAlgn="base" hangingPunct="0">
              <a:spcBef>
                <a:spcPct val="0"/>
              </a:spcBef>
              <a:spcAft>
                <a:spcPct val="0"/>
              </a:spcAft>
              <a:defRPr sz="2400">
                <a:solidFill>
                  <a:srgbClr val="FFFFFF"/>
                </a:solidFill>
                <a:latin typeface="Times" charset="0"/>
                <a:ea typeface="ヒラギノ明朝 ProN W3" charset="0"/>
                <a:cs typeface="ヒラギノ明朝 ProN W3" charset="0"/>
                <a:sym typeface="Times" charset="0"/>
              </a:defRPr>
            </a:lvl8pPr>
            <a:lvl9pPr marL="3886200" indent="-228600" eaLnBrk="0" fontAlgn="base" hangingPunct="0">
              <a:spcBef>
                <a:spcPct val="0"/>
              </a:spcBef>
              <a:spcAft>
                <a:spcPct val="0"/>
              </a:spcAft>
              <a:defRPr sz="2400">
                <a:solidFill>
                  <a:srgbClr val="FFFFFF"/>
                </a:solidFill>
                <a:latin typeface="Times" charset="0"/>
                <a:ea typeface="ヒラギノ明朝 ProN W3" charset="0"/>
                <a:cs typeface="ヒラギノ明朝 ProN W3" charset="0"/>
                <a:sym typeface="Times" charset="0"/>
              </a:defRPr>
            </a:lvl9pPr>
          </a:lstStyle>
          <a:p>
            <a:pPr algn="r" eaLnBrk="1" fontAlgn="base" hangingPunct="1">
              <a:spcBef>
                <a:spcPct val="0"/>
              </a:spcBef>
              <a:spcAft>
                <a:spcPct val="0"/>
              </a:spcAft>
              <a:defRPr/>
            </a:pPr>
            <a:fld id="{72E57840-192C-8946-B682-B6D5B45BBFB0}" type="slidenum">
              <a:rPr lang="en-US" sz="1200" smtClean="0">
                <a:solidFill>
                  <a:srgbClr val="484C45"/>
                </a:solidFill>
                <a:latin typeface="Tahoma" charset="0"/>
                <a:cs typeface="Tahoma" charset="0"/>
              </a:rPr>
              <a:pPr algn="r" eaLnBrk="1" fontAlgn="base" hangingPunct="1">
                <a:spcBef>
                  <a:spcPct val="0"/>
                </a:spcBef>
                <a:spcAft>
                  <a:spcPct val="0"/>
                </a:spcAft>
                <a:defRPr/>
              </a:pPr>
              <a:t>‹#›</a:t>
            </a:fld>
            <a:endParaRPr lang="en-US" sz="1200" smtClean="0">
              <a:solidFill>
                <a:srgbClr val="484C45"/>
              </a:solidFill>
              <a:latin typeface="Tahoma" charset="0"/>
              <a:cs typeface="Tahoma" charset="0"/>
            </a:endParaRPr>
          </a:p>
        </p:txBody>
      </p:sp>
      <p:sp>
        <p:nvSpPr>
          <p:cNvPr id="3" name="Rectangle 3"/>
          <p:cNvSpPr>
            <a:spLocks noChangeArrowheads="1"/>
          </p:cNvSpPr>
          <p:nvPr userDrawn="1"/>
        </p:nvSpPr>
        <p:spPr bwMode="auto">
          <a:xfrm>
            <a:off x="0" y="5105400"/>
            <a:ext cx="12192000" cy="1752600"/>
          </a:xfrm>
          <a:prstGeom prst="rect">
            <a:avLst/>
          </a:prstGeom>
          <a:solidFill>
            <a:schemeClr val="bg1"/>
          </a:solidFill>
          <a:ln w="9525">
            <a:solidFill>
              <a:srgbClr val="FFFFFF"/>
            </a:solidFill>
            <a:round/>
            <a:headEnd/>
            <a:tailEnd/>
          </a:ln>
        </p:spPr>
        <p:txBody>
          <a:bodyPr/>
          <a:lstStyle/>
          <a:p>
            <a:pPr fontAlgn="base">
              <a:spcBef>
                <a:spcPct val="0"/>
              </a:spcBef>
              <a:spcAft>
                <a:spcPct val="0"/>
              </a:spcAft>
            </a:pPr>
            <a:endParaRPr lang="en-US" sz="1800">
              <a:solidFill>
                <a:srgbClr val="484C45"/>
              </a:solidFill>
              <a:latin typeface="Arial" charset="0"/>
              <a:ea typeface="ＭＳ Ｐゴシック" charset="-128"/>
            </a:endParaRPr>
          </a:p>
        </p:txBody>
      </p:sp>
    </p:spTree>
    <p:extLst>
      <p:ext uri="{BB962C8B-B14F-4D97-AF65-F5344CB8AC3E}">
        <p14:creationId xmlns:p14="http://schemas.microsoft.com/office/powerpoint/2010/main" val="32840368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0"/>
            <a:ext cx="12192000" cy="1182688"/>
          </a:xfrm>
          <a:prstGeom prst="rect">
            <a:avLst/>
          </a:prstGeom>
          <a:solidFill>
            <a:srgbClr val="DDD9C3"/>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defRPr/>
            </a:pPr>
            <a:endParaRPr lang="en-US" sz="1800" dirty="0">
              <a:solidFill>
                <a:srgbClr val="FFFFFF"/>
              </a:solidFill>
              <a:ea typeface="ＭＳ Ｐゴシック" charset="-128"/>
            </a:endParaRPr>
          </a:p>
        </p:txBody>
      </p:sp>
      <p:sp>
        <p:nvSpPr>
          <p:cNvPr id="6" name="Rectangle 5"/>
          <p:cNvSpPr>
            <a:spLocks noChangeArrowheads="1"/>
          </p:cNvSpPr>
          <p:nvPr userDrawn="1"/>
        </p:nvSpPr>
        <p:spPr bwMode="auto">
          <a:xfrm>
            <a:off x="1" y="962026"/>
            <a:ext cx="12196233" cy="220663"/>
          </a:xfrm>
          <a:prstGeom prst="rect">
            <a:avLst/>
          </a:prstGeom>
          <a:solidFill>
            <a:schemeClr val="bg1">
              <a:alpha val="52940"/>
            </a:schemeClr>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defRPr/>
            </a:pPr>
            <a:endParaRPr lang="en-US" sz="1800" dirty="0">
              <a:solidFill>
                <a:srgbClr val="FFFFFF"/>
              </a:solidFill>
              <a:ea typeface="ＭＳ Ｐゴシック" charset="-128"/>
            </a:endParaRPr>
          </a:p>
        </p:txBody>
      </p:sp>
      <p:sp>
        <p:nvSpPr>
          <p:cNvPr id="7" name="TextBox 6"/>
          <p:cNvSpPr txBox="1"/>
          <p:nvPr userDrawn="1"/>
        </p:nvSpPr>
        <p:spPr>
          <a:xfrm>
            <a:off x="8547100" y="6356351"/>
            <a:ext cx="3175000" cy="365125"/>
          </a:xfrm>
          <a:prstGeom prst="rect">
            <a:avLst/>
          </a:prstGeom>
        </p:spPr>
        <p:txBody>
          <a:bodyPr anchor="ctr">
            <a:normAutofit fontScale="77500" lnSpcReduction="20000"/>
          </a:bodyPr>
          <a:lstStyle/>
          <a:p>
            <a:pPr defTabSz="457200">
              <a:spcBef>
                <a:spcPct val="0"/>
              </a:spcBef>
              <a:defRPr/>
            </a:pPr>
            <a:endParaRPr lang="en-US" sz="2800" dirty="0">
              <a:solidFill>
                <a:srgbClr val="FFFFFF"/>
              </a:solidFill>
              <a:ea typeface="ＭＳ Ｐゴシック" charset="-128"/>
              <a:cs typeface="Verdana"/>
            </a:endParaRPr>
          </a:p>
        </p:txBody>
      </p:sp>
      <p:pic>
        <p:nvPicPr>
          <p:cNvPr id="8" name="Picture 5" descr="FINAL_1212_NCCD_CRC_Logo_300dpi.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74301" y="6496051"/>
            <a:ext cx="1663700"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1"/>
            <a:ext cx="10972800" cy="1182131"/>
          </a:xfrm>
          <a:prstGeom prst="rect">
            <a:avLst/>
          </a:prstGeom>
        </p:spPr>
        <p:txBody>
          <a:bodyPr>
            <a:noAutofit/>
          </a:bodyPr>
          <a:lstStyle>
            <a:lvl1pPr algn="l">
              <a:lnSpc>
                <a:spcPts val="25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a:prstGeom prst="rect">
            <a:avLst/>
          </a:prstGeo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a:prstGeom prst="rect">
            <a:avLst/>
          </a:prstGeo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a:prstGeom prst="rect">
            <a:avLst/>
          </a:prstGeom>
        </p:spPr>
        <p:txBody>
          <a:bodyPr/>
          <a:lstStyle>
            <a:lvl1pPr algn="l">
              <a:defRPr>
                <a:latin typeface="Times New Roman" pitchFamily="18" charset="0"/>
                <a:ea typeface="+mn-ea"/>
              </a:defRPr>
            </a:lvl1pPr>
          </a:lstStyle>
          <a:p>
            <a:pPr>
              <a:defRPr/>
            </a:pPr>
            <a:endParaRPr lang="en-US">
              <a:solidFill>
                <a:srgbClr val="484C45">
                  <a:tint val="75000"/>
                </a:srgbClr>
              </a:solidFill>
            </a:endParaRPr>
          </a:p>
        </p:txBody>
      </p:sp>
    </p:spTree>
    <p:extLst>
      <p:ext uri="{BB962C8B-B14F-4D97-AF65-F5344CB8AC3E}">
        <p14:creationId xmlns:p14="http://schemas.microsoft.com/office/powerpoint/2010/main" val="22582053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5A5A09-1674-4748-9CCF-116F1BAF4A43}" type="datetimeFigureOut">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DBD0BF-E646-42BF-A266-0C39240718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4377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5A5A09-1674-4748-9CCF-116F1BAF4A43}" type="datetimeFigureOut">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DBD0BF-E646-42BF-A266-0C39240718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5344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5A5A09-1674-4748-9CCF-116F1BAF4A43}" type="datetimeFigureOut">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DBD0BF-E646-42BF-A266-0C39240718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8414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5A5A09-1674-4748-9CCF-116F1BAF4A43}" type="datetimeFigureOut">
              <a:rPr lang="en-US" smtClean="0">
                <a:solidFill>
                  <a:prstClr val="black">
                    <a:tint val="75000"/>
                  </a:prstClr>
                </a:solidFill>
              </a:rPr>
              <a:pPr/>
              <a:t>3/18/2015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DBD0BF-E646-42BF-A266-0C39240718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9625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5A5A09-1674-4748-9CCF-116F1BAF4A43}" type="datetimeFigureOut">
              <a:rPr lang="en-US" smtClean="0">
                <a:solidFill>
                  <a:prstClr val="black">
                    <a:tint val="75000"/>
                  </a:prstClr>
                </a:solidFill>
              </a:rPr>
              <a:pPr/>
              <a:t>3/18/2015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DBD0BF-E646-42BF-A266-0C39240718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1007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5A5A09-1674-4748-9CCF-116F1BAF4A43}" type="datetimeFigureOut">
              <a:rPr lang="en-US" smtClean="0">
                <a:solidFill>
                  <a:prstClr val="black">
                    <a:tint val="75000"/>
                  </a:prstClr>
                </a:solidFill>
              </a:rPr>
              <a:pPr/>
              <a:t>3/18/2015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DBD0BF-E646-42BF-A266-0C39240718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5649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5A5A09-1674-4748-9CCF-116F1BAF4A43}" type="datetimeFigureOut">
              <a:rPr lang="en-US" smtClean="0">
                <a:solidFill>
                  <a:prstClr val="black">
                    <a:tint val="75000"/>
                  </a:prstClr>
                </a:solidFill>
              </a:rPr>
              <a:pPr/>
              <a:t>3/18/2015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DBD0BF-E646-42BF-A266-0C39240718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65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srgbClr val="4C4845">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4C4845">
                  <a:tint val="75000"/>
                </a:srgbClr>
              </a:solidFill>
            </a:endParaRPr>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fontAlgn="base">
              <a:spcBef>
                <a:spcPct val="0"/>
              </a:spcBef>
              <a:spcAft>
                <a:spcPct val="0"/>
              </a:spcAft>
            </a:pPr>
            <a:fld id="{AFFDCB05-E316-4068-8F80-B55635501751}" type="slidenum">
              <a:rPr lang="en-US">
                <a:solidFill>
                  <a:srgbClr val="484C45"/>
                </a:solidFill>
                <a:latin typeface="Arial" charset="0"/>
                <a:ea typeface="ＭＳ Ｐゴシック" charset="-128"/>
              </a:rPr>
              <a:pPr fontAlgn="base">
                <a:spcBef>
                  <a:spcPct val="0"/>
                </a:spcBef>
                <a:spcAft>
                  <a:spcPct val="0"/>
                </a:spcAft>
              </a:pPr>
              <a:t>‹#›</a:t>
            </a:fld>
            <a:endParaRPr lang="en-US" dirty="0">
              <a:solidFill>
                <a:srgbClr val="484C45"/>
              </a:solidFill>
              <a:latin typeface="Arial" charset="0"/>
              <a:ea typeface="ＭＳ Ｐゴシック" charset="-128"/>
            </a:endParaRPr>
          </a:p>
        </p:txBody>
      </p:sp>
    </p:spTree>
    <p:extLst>
      <p:ext uri="{BB962C8B-B14F-4D97-AF65-F5344CB8AC3E}">
        <p14:creationId xmlns:p14="http://schemas.microsoft.com/office/powerpoint/2010/main" val="38678626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5A5A09-1674-4748-9CCF-116F1BAF4A43}" type="datetimeFigureOut">
              <a:rPr lang="en-US" smtClean="0">
                <a:solidFill>
                  <a:prstClr val="black">
                    <a:tint val="75000"/>
                  </a:prstClr>
                </a:solidFill>
              </a:rPr>
              <a:pPr/>
              <a:t>3/18/2015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DBD0BF-E646-42BF-A266-0C39240718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8876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5A5A09-1674-4748-9CCF-116F1BAF4A43}" type="datetimeFigureOut">
              <a:rPr lang="en-US" smtClean="0">
                <a:solidFill>
                  <a:prstClr val="black">
                    <a:tint val="75000"/>
                  </a:prstClr>
                </a:solidFill>
              </a:rPr>
              <a:pPr/>
              <a:t>3/18/2015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DBD0BF-E646-42BF-A266-0C39240718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5874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5A5A09-1674-4748-9CCF-116F1BAF4A43}" type="datetimeFigureOut">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DBD0BF-E646-42BF-A266-0C39240718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2407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5A5A09-1674-4748-9CCF-116F1BAF4A43}" type="datetimeFigureOut">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DBD0BF-E646-42BF-A266-0C39240718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2833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 Slide with photo">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25751"/>
            <a:ext cx="12192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233" y="1862138"/>
            <a:ext cx="12192000"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srgbClr val="FFFFFF"/>
              </a:solidFill>
            </a:endParaRPr>
          </a:p>
        </p:txBody>
      </p:sp>
      <p:sp>
        <p:nvSpPr>
          <p:cNvPr id="5" name="Rectangle 4"/>
          <p:cNvSpPr/>
          <p:nvPr/>
        </p:nvSpPr>
        <p:spPr>
          <a:xfrm>
            <a:off x="1" y="3886200"/>
            <a:ext cx="12196233" cy="22066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srgbClr val="FFFFFF"/>
              </a:solidFill>
            </a:endParaRPr>
          </a:p>
        </p:txBody>
      </p:sp>
      <p:pic>
        <p:nvPicPr>
          <p:cNvPr id="6" name="Picture 2" descr="\\sharepoint.nccdcrc.org@SSL\DavWWWRoot\workgroups\communications\LogosTemplates\CRC logos and templates\CRC RGB for scre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833" y="468314"/>
            <a:ext cx="43942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810933" y="1862221"/>
            <a:ext cx="8466667" cy="202397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52813052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1_Title Slide with photo">
    <p:spTree>
      <p:nvGrpSpPr>
        <p:cNvPr id="1" name=""/>
        <p:cNvGrpSpPr/>
        <p:nvPr/>
      </p:nvGrpSpPr>
      <p:grpSpPr>
        <a:xfrm>
          <a:off x="0" y="0"/>
          <a:ext cx="0" cy="0"/>
          <a:chOff x="0" y="0"/>
          <a:chExt cx="0" cy="0"/>
        </a:xfrm>
      </p:grpSpPr>
      <p:pic>
        <p:nvPicPr>
          <p:cNvPr id="3" name="Picture 4" descr="O:\Publications\Stock Photos\young family on picn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3" y="3232151"/>
            <a:ext cx="12208933"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 y="1727200"/>
            <a:ext cx="12240684"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srgbClr val="FFFFFF"/>
              </a:solidFill>
            </a:endParaRPr>
          </a:p>
        </p:txBody>
      </p:sp>
      <p:sp>
        <p:nvSpPr>
          <p:cNvPr id="5" name="Rectangle 4"/>
          <p:cNvSpPr/>
          <p:nvPr/>
        </p:nvSpPr>
        <p:spPr>
          <a:xfrm>
            <a:off x="1" y="3886200"/>
            <a:ext cx="12240684" cy="22066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srgbClr val="FFFFFF"/>
              </a:solidFill>
            </a:endParaRPr>
          </a:p>
        </p:txBody>
      </p:sp>
      <p:pic>
        <p:nvPicPr>
          <p:cNvPr id="6" name="Picture 2" descr="\\sharepoint.nccdcrc.org@SSL\DavWWWRoot\workgroups\communications\LogosTemplates\CRC logos and templates\CRC RGB for scre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833" y="481014"/>
            <a:ext cx="43942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810933" y="1727201"/>
            <a:ext cx="8466667" cy="215899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4031758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Slide -- no photo">
    <p:spTree>
      <p:nvGrpSpPr>
        <p:cNvPr id="1" name=""/>
        <p:cNvGrpSpPr/>
        <p:nvPr/>
      </p:nvGrpSpPr>
      <p:grpSpPr>
        <a:xfrm>
          <a:off x="0" y="0"/>
          <a:ext cx="0" cy="0"/>
          <a:chOff x="0" y="0"/>
          <a:chExt cx="0" cy="0"/>
        </a:xfrm>
      </p:grpSpPr>
      <p:sp>
        <p:nvSpPr>
          <p:cNvPr id="3" name="Rectangle 2"/>
          <p:cNvSpPr/>
          <p:nvPr/>
        </p:nvSpPr>
        <p:spPr>
          <a:xfrm>
            <a:off x="0" y="1727200"/>
            <a:ext cx="12192000" cy="73025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srgbClr val="FFFFFF"/>
              </a:solidFill>
            </a:endParaRPr>
          </a:p>
        </p:txBody>
      </p:sp>
      <p:sp>
        <p:nvSpPr>
          <p:cNvPr id="4" name="Rectangle 3"/>
          <p:cNvSpPr/>
          <p:nvPr/>
        </p:nvSpPr>
        <p:spPr>
          <a:xfrm>
            <a:off x="0" y="1719264"/>
            <a:ext cx="12192000" cy="219075"/>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srgbClr val="FFFFFF"/>
              </a:solidFill>
            </a:endParaRPr>
          </a:p>
        </p:txBody>
      </p:sp>
      <p:pic>
        <p:nvPicPr>
          <p:cNvPr id="5" name="Picture 2" descr="\\sharepoint.nccdcrc.org@SSL\DavWWWRoot\workgroups\communications\LogosTemplates\CRC logos and templates\CRC RGB for scre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817" y="425450"/>
            <a:ext cx="439208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0179051" y="6453189"/>
            <a:ext cx="1828800" cy="274637"/>
          </a:xfrm>
          <a:prstGeom prst="rect">
            <a:avLst/>
          </a:prstGeom>
          <a:solidFill>
            <a:schemeClr val="bg1"/>
          </a:solidFill>
        </p:spPr>
        <p:txBody>
          <a:bodyPr anchor="ctr">
            <a:normAutofit fontScale="55000" lnSpcReduction="20000"/>
          </a:bodyPr>
          <a:lstStyle/>
          <a:p>
            <a:pPr defTabSz="457200">
              <a:spcBef>
                <a:spcPct val="0"/>
              </a:spcBef>
              <a:defRPr/>
            </a:pPr>
            <a:endParaRPr lang="en-US" sz="2800" dirty="0">
              <a:solidFill>
                <a:srgbClr val="FFFFFF"/>
              </a:solidFill>
              <a:cs typeface="Verdana"/>
            </a:endParaRPr>
          </a:p>
        </p:txBody>
      </p:sp>
      <p:sp>
        <p:nvSpPr>
          <p:cNvPr id="6" name="Title 1"/>
          <p:cNvSpPr>
            <a:spLocks noGrp="1"/>
          </p:cNvSpPr>
          <p:nvPr>
            <p:ph type="ctrTitle"/>
          </p:nvPr>
        </p:nvSpPr>
        <p:spPr>
          <a:xfrm>
            <a:off x="2810933" y="1998133"/>
            <a:ext cx="8466667" cy="4385734"/>
          </a:xfrm>
        </p:spPr>
        <p:txBody>
          <a:bodyPr>
            <a:noAutofit/>
          </a:bodyPr>
          <a:lstStyle>
            <a:lvl1pPr algn="l">
              <a:lnSpc>
                <a:spcPct val="100000"/>
              </a:lnSpc>
              <a:defRPr sz="4800">
                <a:solidFill>
                  <a:srgbClr val="393634"/>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670260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Rectangle 4"/>
          <p:cNvSpPr/>
          <p:nvPr/>
        </p:nvSpPr>
        <p:spPr>
          <a:xfrm>
            <a:off x="0" y="0"/>
            <a:ext cx="12192000" cy="1182688"/>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srgbClr val="FFFFFF"/>
              </a:solidFill>
            </a:endParaRPr>
          </a:p>
        </p:txBody>
      </p:sp>
      <p:sp>
        <p:nvSpPr>
          <p:cNvPr id="6" name="Rectangle 5"/>
          <p:cNvSpPr/>
          <p:nvPr/>
        </p:nvSpPr>
        <p:spPr>
          <a:xfrm>
            <a:off x="1" y="962026"/>
            <a:ext cx="12196233" cy="22066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srgbClr val="FFFFFF"/>
              </a:solidFill>
            </a:endParaRPr>
          </a:p>
        </p:txBody>
      </p:sp>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Footer Placeholder 4"/>
          <p:cNvSpPr>
            <a:spLocks noGrp="1"/>
          </p:cNvSpPr>
          <p:nvPr>
            <p:ph type="ftr" sz="quarter" idx="10"/>
          </p:nvPr>
        </p:nvSpPr>
        <p:spPr>
          <a:xfrm>
            <a:off x="609600" y="6356351"/>
            <a:ext cx="9465733" cy="365125"/>
          </a:xfrm>
          <a:prstGeom prst="rect">
            <a:avLst/>
          </a:prstGeom>
        </p:spPr>
        <p:txBody>
          <a:bodyPr/>
          <a:lstStyle>
            <a:lvl1pPr algn="l" eaLnBrk="1" hangingPunct="1">
              <a:defRPr>
                <a:ea typeface="+mn-ea"/>
              </a:defRPr>
            </a:lvl1pPr>
          </a:lstStyle>
          <a:p>
            <a:pPr defTabSz="457200" fontAlgn="base">
              <a:spcBef>
                <a:spcPct val="0"/>
              </a:spcBef>
              <a:spcAft>
                <a:spcPct val="0"/>
              </a:spcAft>
              <a:defRPr/>
            </a:pPr>
            <a:endParaRPr lang="en-US" sz="2400" dirty="0">
              <a:solidFill>
                <a:srgbClr val="FFFFFF"/>
              </a:solidFill>
              <a:latin typeface="Times New Roman" panose="02020603050405020304" pitchFamily="18" charset="0"/>
              <a:cs typeface="Lucida Sans Unicode" panose="020B0602030504020204" pitchFamily="34" charset="0"/>
            </a:endParaRPr>
          </a:p>
        </p:txBody>
      </p:sp>
    </p:spTree>
    <p:extLst>
      <p:ext uri="{BB962C8B-B14F-4D97-AF65-F5344CB8AC3E}">
        <p14:creationId xmlns:p14="http://schemas.microsoft.com/office/powerpoint/2010/main" val="18809094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Rectangle 5"/>
          <p:cNvSpPr/>
          <p:nvPr/>
        </p:nvSpPr>
        <p:spPr>
          <a:xfrm>
            <a:off x="0" y="0"/>
            <a:ext cx="12192000" cy="1182688"/>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srgbClr val="FFFFFF"/>
              </a:solidFill>
            </a:endParaRPr>
          </a:p>
        </p:txBody>
      </p:sp>
      <p:sp>
        <p:nvSpPr>
          <p:cNvPr id="7" name="Rectangle 6"/>
          <p:cNvSpPr/>
          <p:nvPr/>
        </p:nvSpPr>
        <p:spPr>
          <a:xfrm>
            <a:off x="1" y="962026"/>
            <a:ext cx="12196233" cy="22066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srgbClr val="FFFFFF"/>
              </a:solidFill>
            </a:endParaRPr>
          </a:p>
        </p:txBody>
      </p:sp>
      <p:sp>
        <p:nvSpPr>
          <p:cNvPr id="8" name="TextBox 6"/>
          <p:cNvSpPr txBox="1">
            <a:spLocks noChangeArrowheads="1"/>
          </p:cNvSpPr>
          <p:nvPr/>
        </p:nvSpPr>
        <p:spPr bwMode="auto">
          <a:xfrm>
            <a:off x="7338484" y="3192463"/>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fontAlgn="base">
              <a:spcBef>
                <a:spcPct val="0"/>
              </a:spcBef>
              <a:spcAft>
                <a:spcPct val="0"/>
              </a:spcAft>
            </a:pPr>
            <a:endParaRPr lang="en-US" sz="2800" dirty="0">
              <a:solidFill>
                <a:srgbClr val="FFFFFF"/>
              </a:solidFill>
              <a:cs typeface="Lucida Sans Unicode" panose="020B0602030504020204" pitchFamily="34" charset="0"/>
            </a:endParaRPr>
          </a:p>
        </p:txBody>
      </p:sp>
      <p:sp>
        <p:nvSpPr>
          <p:cNvPr id="9" name="Text Placeholder 4"/>
          <p:cNvSpPr>
            <a:spLocks noGrp="1"/>
          </p:cNvSpPr>
          <p:nvPr>
            <p:ph type="body" sz="quarter" idx="3"/>
          </p:nvPr>
        </p:nvSpPr>
        <p:spPr>
          <a:xfrm>
            <a:off x="6193368" y="1729854"/>
            <a:ext cx="5389033" cy="639762"/>
          </a:xfrm>
        </p:spPr>
        <p:txBody>
          <a:bodyPr anchor="b">
            <a:noAutofit/>
          </a:bodyPr>
          <a:lstStyle>
            <a:lvl1pPr marL="0" indent="0">
              <a:buNone/>
              <a:defRPr sz="24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5"/>
          <p:cNvSpPr>
            <a:spLocks noGrp="1"/>
          </p:cNvSpPr>
          <p:nvPr>
            <p:ph sz="quarter" idx="4"/>
          </p:nvPr>
        </p:nvSpPr>
        <p:spPr>
          <a:xfrm>
            <a:off x="6193368" y="2369617"/>
            <a:ext cx="5389033" cy="3756547"/>
          </a:xfrm>
        </p:spPr>
        <p:txBody>
          <a:bodyPr>
            <a:noAutofit/>
          </a:bodyPr>
          <a:lstStyle>
            <a:lvl1pPr marL="0" indent="0">
              <a:lnSpc>
                <a:spcPct val="100000"/>
              </a:lnSpc>
              <a:spcBef>
                <a:spcPts val="0"/>
              </a:spcBef>
              <a:spcAft>
                <a:spcPts val="0"/>
              </a:spcAft>
              <a:buFontTx/>
              <a:buNone/>
              <a:defRPr sz="1800"/>
            </a:lvl1pPr>
            <a:lvl2pPr>
              <a:lnSpc>
                <a:spcPct val="100000"/>
              </a:lnSpc>
              <a:spcBef>
                <a:spcPts val="0"/>
              </a:spcBef>
              <a:spcAft>
                <a:spcPts val="0"/>
              </a:spcAft>
              <a:defRPr sz="1800"/>
            </a:lvl2pPr>
            <a:lvl3pPr>
              <a:lnSpc>
                <a:spcPct val="100000"/>
              </a:lnSpc>
              <a:spcBef>
                <a:spcPts val="0"/>
              </a:spcBef>
              <a:spcAft>
                <a:spcPts val="0"/>
              </a:spcAft>
              <a:defRPr sz="1800"/>
            </a:lvl3pPr>
            <a:lvl4pPr>
              <a:lnSpc>
                <a:spcPct val="100000"/>
              </a:lnSpc>
              <a:spcBef>
                <a:spcPts val="0"/>
              </a:spcBef>
              <a:spcAft>
                <a:spcPts val="0"/>
              </a:spcAft>
              <a:defRPr sz="1800"/>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Content Placeholder 5"/>
          <p:cNvSpPr>
            <a:spLocks noGrp="1"/>
          </p:cNvSpPr>
          <p:nvPr>
            <p:ph sz="quarter" idx="12"/>
          </p:nvPr>
        </p:nvSpPr>
        <p:spPr>
          <a:xfrm>
            <a:off x="609601" y="1729854"/>
            <a:ext cx="5389033" cy="4396309"/>
          </a:xfrm>
        </p:spPr>
        <p:txBody>
          <a:bodyPr>
            <a:normAutofit/>
          </a:bodyPr>
          <a:lstStyle>
            <a:lvl1pPr marL="0" indent="0">
              <a:spcAft>
                <a:spcPts val="600"/>
              </a:spcAft>
              <a:buFont typeface="Arial"/>
              <a:buNone/>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itle 1"/>
          <p:cNvSpPr>
            <a:spLocks noGrp="1"/>
          </p:cNvSpPr>
          <p:nvPr>
            <p:ph type="title"/>
          </p:nvPr>
        </p:nvSpPr>
        <p:spPr>
          <a:xfrm>
            <a:off x="609600" y="1"/>
            <a:ext cx="10972800" cy="961998"/>
          </a:xfrm>
        </p:spPr>
        <p:txBody>
          <a:bodyPr>
            <a:noAutofit/>
          </a:bodyPr>
          <a:lstStyle>
            <a:lvl1pPr algn="l">
              <a:lnSpc>
                <a:spcPct val="100000"/>
              </a:lnSpc>
              <a:defRPr sz="3200">
                <a:solidFill>
                  <a:srgbClr val="040404"/>
                </a:solidFill>
              </a:defRPr>
            </a:lvl1pPr>
          </a:lstStyle>
          <a:p>
            <a:r>
              <a:rPr lang="en-US" smtClean="0"/>
              <a:t>Click to edit Master title style</a:t>
            </a:r>
            <a:endParaRPr lang="en-US" dirty="0"/>
          </a:p>
        </p:txBody>
      </p:sp>
      <p:sp>
        <p:nvSpPr>
          <p:cNvPr id="11" name="Footer Placeholder 7"/>
          <p:cNvSpPr>
            <a:spLocks noGrp="1"/>
          </p:cNvSpPr>
          <p:nvPr>
            <p:ph type="ftr" sz="quarter" idx="13"/>
          </p:nvPr>
        </p:nvSpPr>
        <p:spPr>
          <a:xfrm>
            <a:off x="823385" y="6356351"/>
            <a:ext cx="9114367" cy="365125"/>
          </a:xfrm>
          <a:prstGeom prst="rect">
            <a:avLst/>
          </a:prstGeom>
        </p:spPr>
        <p:txBody>
          <a:bodyPr/>
          <a:lstStyle>
            <a:lvl1pPr algn="l" eaLnBrk="1" hangingPunct="1">
              <a:defRPr>
                <a:ea typeface="+mn-ea"/>
              </a:defRPr>
            </a:lvl1pPr>
          </a:lstStyle>
          <a:p>
            <a:pPr defTabSz="457200" fontAlgn="base">
              <a:spcBef>
                <a:spcPct val="0"/>
              </a:spcBef>
              <a:spcAft>
                <a:spcPct val="0"/>
              </a:spcAft>
              <a:defRPr/>
            </a:pPr>
            <a:endParaRPr lang="en-US" sz="2400" dirty="0">
              <a:solidFill>
                <a:srgbClr val="FFFFFF"/>
              </a:solidFill>
              <a:latin typeface="Times New Roman" panose="02020603050405020304" pitchFamily="18" charset="0"/>
              <a:cs typeface="Lucida Sans Unicode" panose="020B0602030504020204" pitchFamily="34" charset="0"/>
            </a:endParaRPr>
          </a:p>
        </p:txBody>
      </p:sp>
    </p:spTree>
    <p:extLst>
      <p:ext uri="{BB962C8B-B14F-4D97-AF65-F5344CB8AC3E}">
        <p14:creationId xmlns:p14="http://schemas.microsoft.com/office/powerpoint/2010/main" val="220104902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0" y="0"/>
            <a:ext cx="12192000" cy="1182688"/>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srgbClr val="FFFFFF"/>
              </a:solidFill>
            </a:endParaRPr>
          </a:p>
        </p:txBody>
      </p:sp>
      <p:sp>
        <p:nvSpPr>
          <p:cNvPr id="8" name="Rectangle 7"/>
          <p:cNvSpPr/>
          <p:nvPr/>
        </p:nvSpPr>
        <p:spPr>
          <a:xfrm>
            <a:off x="1" y="962026"/>
            <a:ext cx="12196233" cy="22066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srgbClr val="FFFFFF"/>
              </a:solidFill>
            </a:endParaRPr>
          </a:p>
        </p:txBody>
      </p:sp>
      <p:sp>
        <p:nvSpPr>
          <p:cNvPr id="15" name="Text Placeholder 4"/>
          <p:cNvSpPr>
            <a:spLocks noGrp="1"/>
          </p:cNvSpPr>
          <p:nvPr>
            <p:ph type="body" sz="quarter" idx="12"/>
          </p:nvPr>
        </p:nvSpPr>
        <p:spPr>
          <a:xfrm>
            <a:off x="747888" y="1729854"/>
            <a:ext cx="5178777" cy="639762"/>
          </a:xfrm>
        </p:spPr>
        <p:txBody>
          <a:bodyPr anchor="b">
            <a:noAutofit/>
          </a:bodyPr>
          <a:lstStyle>
            <a:lvl1pPr marL="0" indent="0">
              <a:buNone/>
              <a:defRPr sz="1800" b="1">
                <a:solidFill>
                  <a:srgbClr val="04040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Content Placeholder 5"/>
          <p:cNvSpPr>
            <a:spLocks noGrp="1"/>
          </p:cNvSpPr>
          <p:nvPr>
            <p:ph sz="quarter" idx="13"/>
          </p:nvPr>
        </p:nvSpPr>
        <p:spPr>
          <a:xfrm>
            <a:off x="747888" y="2369617"/>
            <a:ext cx="5178777" cy="3756547"/>
          </a:xfrm>
        </p:spPr>
        <p:txBody>
          <a:bodyPr>
            <a:noAutofit/>
          </a:bodyPr>
          <a:lstStyle>
            <a:lvl1pPr marL="0" indent="0">
              <a:lnSpc>
                <a:spcPct val="100000"/>
              </a:lnSpc>
              <a:spcBef>
                <a:spcPts val="0"/>
              </a:spcBef>
              <a:buFontTx/>
              <a:buNone/>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Text Placeholder 4"/>
          <p:cNvSpPr>
            <a:spLocks noGrp="1"/>
          </p:cNvSpPr>
          <p:nvPr>
            <p:ph type="body" sz="quarter" idx="14"/>
          </p:nvPr>
        </p:nvSpPr>
        <p:spPr>
          <a:xfrm>
            <a:off x="6403622" y="1729854"/>
            <a:ext cx="5178777" cy="639762"/>
          </a:xfrm>
        </p:spPr>
        <p:txBody>
          <a:bodyPr anchor="b">
            <a:noAutofit/>
          </a:bodyPr>
          <a:lstStyle>
            <a:lvl1pPr marL="0" indent="0">
              <a:buNone/>
              <a:defRPr sz="1800" b="1">
                <a:solidFill>
                  <a:srgbClr val="04040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Content Placeholder 5"/>
          <p:cNvSpPr>
            <a:spLocks noGrp="1"/>
          </p:cNvSpPr>
          <p:nvPr>
            <p:ph sz="quarter" idx="15"/>
          </p:nvPr>
        </p:nvSpPr>
        <p:spPr>
          <a:xfrm>
            <a:off x="6403622" y="2369617"/>
            <a:ext cx="5178777" cy="3756547"/>
          </a:xfrm>
        </p:spPr>
        <p:txBody>
          <a:bodyPr>
            <a:noAutofit/>
          </a:bodyPr>
          <a:lstStyle>
            <a:lvl1pPr marL="0" indent="0">
              <a:lnSpc>
                <a:spcPct val="100000"/>
              </a:lnSpc>
              <a:spcBef>
                <a:spcPts val="0"/>
              </a:spcBef>
              <a:buFontTx/>
              <a:buNone/>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itle 1"/>
          <p:cNvSpPr>
            <a:spLocks noGrp="1"/>
          </p:cNvSpPr>
          <p:nvPr>
            <p:ph type="title"/>
          </p:nvPr>
        </p:nvSpPr>
        <p:spPr>
          <a:xfrm>
            <a:off x="609600" y="1"/>
            <a:ext cx="10972800" cy="961998"/>
          </a:xfrm>
        </p:spPr>
        <p:txBody>
          <a:bodyPr>
            <a:normAutofit/>
          </a:bodyPr>
          <a:lstStyle>
            <a:lvl1pPr algn="l">
              <a:lnSpc>
                <a:spcPct val="100000"/>
              </a:lnSpc>
              <a:defRPr sz="3200">
                <a:solidFill>
                  <a:srgbClr val="040404"/>
                </a:solidFill>
              </a:defRPr>
            </a:lvl1pPr>
          </a:lstStyle>
          <a:p>
            <a:r>
              <a:rPr lang="en-US" smtClean="0"/>
              <a:t>Click to edit Master title style</a:t>
            </a:r>
            <a:endParaRPr lang="en-US" dirty="0"/>
          </a:p>
        </p:txBody>
      </p:sp>
      <p:sp>
        <p:nvSpPr>
          <p:cNvPr id="9" name="Footer Placeholder 7"/>
          <p:cNvSpPr>
            <a:spLocks noGrp="1"/>
          </p:cNvSpPr>
          <p:nvPr>
            <p:ph type="ftr" sz="quarter" idx="16"/>
          </p:nvPr>
        </p:nvSpPr>
        <p:spPr>
          <a:xfrm>
            <a:off x="823385" y="6356351"/>
            <a:ext cx="9241367" cy="365125"/>
          </a:xfrm>
          <a:prstGeom prst="rect">
            <a:avLst/>
          </a:prstGeom>
        </p:spPr>
        <p:txBody>
          <a:bodyPr/>
          <a:lstStyle>
            <a:lvl1pPr algn="l" eaLnBrk="1" hangingPunct="1">
              <a:defRPr>
                <a:ea typeface="+mn-ea"/>
              </a:defRPr>
            </a:lvl1pPr>
          </a:lstStyle>
          <a:p>
            <a:pPr defTabSz="457200" fontAlgn="base">
              <a:spcBef>
                <a:spcPct val="0"/>
              </a:spcBef>
              <a:spcAft>
                <a:spcPct val="0"/>
              </a:spcAft>
              <a:defRPr/>
            </a:pPr>
            <a:endParaRPr lang="en-US" sz="2400" dirty="0">
              <a:solidFill>
                <a:srgbClr val="FFFFFF"/>
              </a:solidFill>
              <a:latin typeface="Times New Roman" panose="02020603050405020304" pitchFamily="18" charset="0"/>
              <a:cs typeface="Lucida Sans Unicode" panose="020B0602030504020204" pitchFamily="34" charset="0"/>
            </a:endParaRPr>
          </a:p>
        </p:txBody>
      </p:sp>
    </p:spTree>
    <p:extLst>
      <p:ext uri="{BB962C8B-B14F-4D97-AF65-F5344CB8AC3E}">
        <p14:creationId xmlns:p14="http://schemas.microsoft.com/office/powerpoint/2010/main" val="1815806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4C4845">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4C4845">
                  <a:tint val="75000"/>
                </a:srgb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fontAlgn="base">
              <a:spcBef>
                <a:spcPct val="0"/>
              </a:spcBef>
              <a:spcAft>
                <a:spcPct val="0"/>
              </a:spcAft>
            </a:pPr>
            <a:fld id="{F7FCC335-A152-4182-9231-AE226E415357}" type="slidenum">
              <a:rPr lang="en-US">
                <a:solidFill>
                  <a:srgbClr val="484C45"/>
                </a:solidFill>
                <a:latin typeface="Arial" charset="0"/>
                <a:ea typeface="ＭＳ Ｐゴシック" charset="-128"/>
              </a:rPr>
              <a:pPr fontAlgn="base">
                <a:spcBef>
                  <a:spcPct val="0"/>
                </a:spcBef>
                <a:spcAft>
                  <a:spcPct val="0"/>
                </a:spcAft>
              </a:pPr>
              <a:t>‹#›</a:t>
            </a:fld>
            <a:endParaRPr lang="en-US" dirty="0">
              <a:solidFill>
                <a:srgbClr val="484C45"/>
              </a:solidFill>
              <a:latin typeface="Arial" charset="0"/>
              <a:ea typeface="ＭＳ Ｐゴシック" charset="-128"/>
            </a:endParaRPr>
          </a:p>
        </p:txBody>
      </p:sp>
    </p:spTree>
    <p:extLst>
      <p:ext uri="{BB962C8B-B14F-4D97-AF65-F5344CB8AC3E}">
        <p14:creationId xmlns:p14="http://schemas.microsoft.com/office/powerpoint/2010/main" val="353836416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0" y="0"/>
            <a:ext cx="12192000" cy="1182688"/>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srgbClr val="FFFFFF"/>
              </a:solidFill>
            </a:endParaRPr>
          </a:p>
        </p:txBody>
      </p:sp>
      <p:sp>
        <p:nvSpPr>
          <p:cNvPr id="4" name="Rectangle 3"/>
          <p:cNvSpPr/>
          <p:nvPr/>
        </p:nvSpPr>
        <p:spPr>
          <a:xfrm>
            <a:off x="1" y="962026"/>
            <a:ext cx="12196233" cy="22066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srgbClr val="FFFFFF"/>
              </a:solidFill>
            </a:endParaRPr>
          </a:p>
        </p:txBody>
      </p:sp>
      <p:sp>
        <p:nvSpPr>
          <p:cNvPr id="13" name="Title 1"/>
          <p:cNvSpPr>
            <a:spLocks noGrp="1"/>
          </p:cNvSpPr>
          <p:nvPr>
            <p:ph type="title"/>
          </p:nvPr>
        </p:nvSpPr>
        <p:spPr>
          <a:xfrm>
            <a:off x="609600" y="1"/>
            <a:ext cx="10972800" cy="961998"/>
          </a:xfrm>
        </p:spPr>
        <p:txBody>
          <a:bodyPr>
            <a:noAutofit/>
          </a:bodyPr>
          <a:lstStyle>
            <a:lvl1pPr algn="l">
              <a:lnSpc>
                <a:spcPct val="100000"/>
              </a:lnSpc>
              <a:defRPr sz="3200">
                <a:solidFill>
                  <a:srgbClr val="040404"/>
                </a:solidFill>
              </a:defRPr>
            </a:lvl1pPr>
          </a:lstStyle>
          <a:p>
            <a:r>
              <a:rPr lang="en-US" smtClean="0"/>
              <a:t>Click to edit Master title style</a:t>
            </a:r>
            <a:endParaRPr lang="en-US" dirty="0"/>
          </a:p>
        </p:txBody>
      </p:sp>
      <p:sp>
        <p:nvSpPr>
          <p:cNvPr id="5" name="Footer Placeholder 7"/>
          <p:cNvSpPr>
            <a:spLocks noGrp="1"/>
          </p:cNvSpPr>
          <p:nvPr>
            <p:ph type="ftr" sz="quarter" idx="10"/>
          </p:nvPr>
        </p:nvSpPr>
        <p:spPr>
          <a:xfrm>
            <a:off x="823385" y="6356351"/>
            <a:ext cx="9241367" cy="365125"/>
          </a:xfrm>
          <a:prstGeom prst="rect">
            <a:avLst/>
          </a:prstGeom>
        </p:spPr>
        <p:txBody>
          <a:bodyPr/>
          <a:lstStyle>
            <a:lvl1pPr algn="l" eaLnBrk="1" hangingPunct="1">
              <a:defRPr>
                <a:ea typeface="+mn-ea"/>
              </a:defRPr>
            </a:lvl1pPr>
          </a:lstStyle>
          <a:p>
            <a:pPr defTabSz="457200" fontAlgn="base">
              <a:spcBef>
                <a:spcPct val="0"/>
              </a:spcBef>
              <a:spcAft>
                <a:spcPct val="0"/>
              </a:spcAft>
              <a:defRPr/>
            </a:pPr>
            <a:endParaRPr lang="en-US" sz="2400" dirty="0">
              <a:solidFill>
                <a:srgbClr val="FFFFFF"/>
              </a:solidFill>
              <a:latin typeface="Times New Roman" panose="02020603050405020304" pitchFamily="18" charset="0"/>
              <a:cs typeface="Lucida Sans Unicode" panose="020B0602030504020204" pitchFamily="34" charset="0"/>
            </a:endParaRPr>
          </a:p>
        </p:txBody>
      </p:sp>
    </p:spTree>
    <p:extLst>
      <p:ext uri="{BB962C8B-B14F-4D97-AF65-F5344CB8AC3E}">
        <p14:creationId xmlns:p14="http://schemas.microsoft.com/office/powerpoint/2010/main" val="32254287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tle 1"/>
          <p:cNvSpPr txBox="1">
            <a:spLocks/>
          </p:cNvSpPr>
          <p:nvPr/>
        </p:nvSpPr>
        <p:spPr>
          <a:xfrm>
            <a:off x="609600" y="274638"/>
            <a:ext cx="10972800" cy="1143000"/>
          </a:xfrm>
          <a:prstGeom prst="rect">
            <a:avLst/>
          </a:prstGeom>
        </p:spPr>
        <p:txBody>
          <a:bodyPr anchor="ctr">
            <a:normAutofit/>
          </a:bodyPr>
          <a:lstStyle>
            <a:lvl1pPr algn="l">
              <a:defRPr sz="2800">
                <a:solidFill>
                  <a:srgbClr val="FFFFFF"/>
                </a:solidFill>
              </a:defRPr>
            </a:lvl1pPr>
          </a:lstStyle>
          <a:p>
            <a:pPr defTabSz="457200">
              <a:spcBef>
                <a:spcPct val="0"/>
              </a:spcBef>
              <a:defRPr/>
            </a:pPr>
            <a:r>
              <a:rPr lang="en-US" sz="2800" dirty="0" smtClean="0">
                <a:cs typeface="Verdana"/>
              </a:rPr>
              <a:t>Click to edit Master title style</a:t>
            </a:r>
          </a:p>
        </p:txBody>
      </p:sp>
      <p:sp>
        <p:nvSpPr>
          <p:cNvPr id="3" name="Footer Placeholder 7"/>
          <p:cNvSpPr>
            <a:spLocks noGrp="1"/>
          </p:cNvSpPr>
          <p:nvPr>
            <p:ph type="ftr" sz="quarter" idx="10"/>
          </p:nvPr>
        </p:nvSpPr>
        <p:spPr>
          <a:xfrm>
            <a:off x="823385" y="6356351"/>
            <a:ext cx="9103783" cy="365125"/>
          </a:xfrm>
          <a:prstGeom prst="rect">
            <a:avLst/>
          </a:prstGeom>
        </p:spPr>
        <p:txBody>
          <a:bodyPr/>
          <a:lstStyle>
            <a:lvl1pPr algn="l" eaLnBrk="1" hangingPunct="1">
              <a:defRPr>
                <a:ea typeface="+mn-ea"/>
              </a:defRPr>
            </a:lvl1pPr>
          </a:lstStyle>
          <a:p>
            <a:pPr defTabSz="457200" fontAlgn="base">
              <a:spcBef>
                <a:spcPct val="0"/>
              </a:spcBef>
              <a:spcAft>
                <a:spcPct val="0"/>
              </a:spcAft>
              <a:defRPr/>
            </a:pPr>
            <a:endParaRPr lang="en-US" sz="2400" dirty="0">
              <a:solidFill>
                <a:srgbClr val="FFFFFF"/>
              </a:solidFill>
              <a:latin typeface="Times New Roman" panose="02020603050405020304" pitchFamily="18" charset="0"/>
              <a:cs typeface="Lucida Sans Unicode" panose="020B0602030504020204" pitchFamily="34" charset="0"/>
            </a:endParaRPr>
          </a:p>
        </p:txBody>
      </p:sp>
    </p:spTree>
    <p:extLst>
      <p:ext uri="{BB962C8B-B14F-4D97-AF65-F5344CB8AC3E}">
        <p14:creationId xmlns:p14="http://schemas.microsoft.com/office/powerpoint/2010/main" val="345323519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marL="0" indent="0">
              <a:defRPr sz="2400"/>
            </a:lvl1pPr>
            <a:lvl2pPr>
              <a:defRPr sz="1800"/>
            </a:lvl2pPr>
            <a:lvl3pPr>
              <a:defRPr sz="1800"/>
            </a:lvl3pPr>
            <a:lvl4pPr>
              <a:defRPr sz="18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379499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5537621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extBox 1"/>
          <p:cNvSpPr txBox="1"/>
          <p:nvPr/>
        </p:nvSpPr>
        <p:spPr>
          <a:xfrm>
            <a:off x="10179051" y="6453189"/>
            <a:ext cx="1828800" cy="274637"/>
          </a:xfrm>
          <a:prstGeom prst="rect">
            <a:avLst/>
          </a:prstGeom>
          <a:solidFill>
            <a:schemeClr val="bg1"/>
          </a:solidFill>
        </p:spPr>
        <p:txBody>
          <a:bodyPr anchor="ctr">
            <a:normAutofit fontScale="55000" lnSpcReduction="20000"/>
          </a:bodyPr>
          <a:lstStyle/>
          <a:p>
            <a:pPr defTabSz="457200">
              <a:spcBef>
                <a:spcPct val="0"/>
              </a:spcBef>
              <a:defRPr/>
            </a:pPr>
            <a:endParaRPr lang="en-US" sz="2800" dirty="0">
              <a:solidFill>
                <a:srgbClr val="FFFFFF"/>
              </a:solidFill>
              <a:cs typeface="Verdana"/>
            </a:endParaRPr>
          </a:p>
        </p:txBody>
      </p:sp>
    </p:spTree>
    <p:extLst>
      <p:ext uri="{BB962C8B-B14F-4D97-AF65-F5344CB8AC3E}">
        <p14:creationId xmlns:p14="http://schemas.microsoft.com/office/powerpoint/2010/main" val="285692965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3143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2"/>
            <a:ext cx="10972800" cy="4525963"/>
          </a:xfrm>
          <a:prstGeom prst="rect">
            <a:avLst/>
          </a:prstGeom>
        </p:spPr>
        <p:txBody>
          <a:bodyPr rtlCol="0">
            <a:noAutofit/>
          </a:bodyPr>
          <a:lstStyle/>
          <a:p>
            <a:pPr lvl="0"/>
            <a:r>
              <a:rPr lang="en-US" noProof="0" dirty="0" smtClean="0"/>
              <a:t>Click icon to add chart</a:t>
            </a:r>
          </a:p>
        </p:txBody>
      </p:sp>
      <p:sp>
        <p:nvSpPr>
          <p:cNvPr id="4" name="Date Placeholder 3"/>
          <p:cNvSpPr>
            <a:spLocks noGrp="1" noChangeArrowheads="1"/>
          </p:cNvSpPr>
          <p:nvPr>
            <p:ph type="dt" sz="half" idx="10"/>
          </p:nvPr>
        </p:nvSpPr>
        <p:spPr>
          <a:xfrm>
            <a:off x="609600" y="6245225"/>
            <a:ext cx="2844800" cy="476250"/>
          </a:xfrm>
          <a:prstGeom prst="rect">
            <a:avLst/>
          </a:prstGeom>
        </p:spPr>
        <p:txBody>
          <a:bodyPr/>
          <a:lstStyle>
            <a:lvl1pPr algn="ctr" eaLnBrk="0" hangingPunct="0">
              <a:defRPr>
                <a:ea typeface="Lucida Sans Unicode" pitchFamily="34" charset="0"/>
                <a:cs typeface="+mn-cs"/>
              </a:defRPr>
            </a:lvl1pPr>
          </a:lstStyle>
          <a:p>
            <a:pPr defTabSz="457200" fontAlgn="base">
              <a:spcBef>
                <a:spcPct val="0"/>
              </a:spcBef>
              <a:spcAft>
                <a:spcPct val="0"/>
              </a:spcAft>
              <a:defRPr/>
            </a:pPr>
            <a:fld id="{08EC95E2-95A5-4F16-8974-8ABF35BB0528}" type="datetimeFigureOut">
              <a:rPr lang="en-US" sz="2400" smtClean="0">
                <a:solidFill>
                  <a:srgbClr val="FFFFFF"/>
                </a:solidFill>
                <a:latin typeface="Times New Roman" panose="02020603050405020304" pitchFamily="18" charset="0"/>
              </a:rPr>
              <a:pPr defTabSz="457200" fontAlgn="base">
                <a:spcBef>
                  <a:spcPct val="0"/>
                </a:spcBef>
                <a:spcAft>
                  <a:spcPct val="0"/>
                </a:spcAft>
                <a:defRPr/>
              </a:pPr>
              <a:t>3/18/2015</a:t>
            </a:fld>
            <a:endParaRPr lang="en-US" sz="2400" dirty="0">
              <a:solidFill>
                <a:srgbClr val="FFFFFF"/>
              </a:solidFill>
              <a:latin typeface="Times New Roman" panose="02020603050405020304" pitchFamily="18" charset="0"/>
            </a:endParaRPr>
          </a:p>
        </p:txBody>
      </p:sp>
      <p:sp>
        <p:nvSpPr>
          <p:cNvPr id="5" name="Footer Placeholder 4"/>
          <p:cNvSpPr>
            <a:spLocks noGrp="1" noChangeArrowheads="1"/>
          </p:cNvSpPr>
          <p:nvPr>
            <p:ph type="ftr" sz="quarter" idx="11"/>
          </p:nvPr>
        </p:nvSpPr>
        <p:spPr>
          <a:xfrm>
            <a:off x="4165600" y="6245225"/>
            <a:ext cx="3860800" cy="476250"/>
          </a:xfrm>
          <a:prstGeom prst="rect">
            <a:avLst/>
          </a:prstGeom>
        </p:spPr>
        <p:txBody>
          <a:bodyPr/>
          <a:lstStyle>
            <a:lvl1pPr algn="ctr" eaLnBrk="0" hangingPunct="0">
              <a:defRPr>
                <a:ea typeface="Lucida Sans Unicode" pitchFamily="34" charset="0"/>
                <a:cs typeface="+mn-cs"/>
              </a:defRPr>
            </a:lvl1pPr>
          </a:lstStyle>
          <a:p>
            <a:pPr defTabSz="457200" fontAlgn="base">
              <a:spcBef>
                <a:spcPct val="0"/>
              </a:spcBef>
              <a:spcAft>
                <a:spcPct val="0"/>
              </a:spcAft>
              <a:defRPr/>
            </a:pPr>
            <a:endParaRPr lang="en-US" sz="2400" dirty="0">
              <a:solidFill>
                <a:srgbClr val="FFFFFF"/>
              </a:solidFill>
              <a:latin typeface="Times New Roman" panose="02020603050405020304" pitchFamily="18" charset="0"/>
            </a:endParaRPr>
          </a:p>
        </p:txBody>
      </p:sp>
      <p:sp>
        <p:nvSpPr>
          <p:cNvPr id="6" name="Slide Number Placeholder 5"/>
          <p:cNvSpPr>
            <a:spLocks noGrp="1" noChangeArrowheads="1"/>
          </p:cNvSpPr>
          <p:nvPr>
            <p:ph type="sldNum" sz="quarter" idx="12"/>
          </p:nvPr>
        </p:nvSpPr>
        <p:spPr>
          <a:xfrm>
            <a:off x="8737600" y="6245225"/>
            <a:ext cx="2844800" cy="476250"/>
          </a:xfrm>
          <a:prstGeom prst="rect">
            <a:avLst/>
          </a:prstGeom>
        </p:spPr>
        <p:txBody>
          <a:bodyPr/>
          <a:lstStyle>
            <a:lvl1pPr algn="ctr" eaLnBrk="0" hangingPunct="0">
              <a:defRPr>
                <a:ea typeface="+mn-ea"/>
              </a:defRPr>
            </a:lvl1pPr>
          </a:lstStyle>
          <a:p>
            <a:pPr defTabSz="457200" fontAlgn="base">
              <a:spcBef>
                <a:spcPct val="0"/>
              </a:spcBef>
              <a:spcAft>
                <a:spcPct val="0"/>
              </a:spcAft>
              <a:defRPr/>
            </a:pPr>
            <a:fld id="{5634B978-C7D1-4B43-AC15-570322F5C480}" type="slidenum">
              <a:rPr lang="en-US" sz="2400" smtClean="0">
                <a:solidFill>
                  <a:srgbClr val="FFFFFF"/>
                </a:solidFill>
                <a:latin typeface="Times New Roman" panose="02020603050405020304" pitchFamily="18" charset="0"/>
                <a:cs typeface="Lucida Sans Unicode" panose="020B0602030504020204" pitchFamily="34" charset="0"/>
              </a:rPr>
              <a:pPr defTabSz="457200" fontAlgn="base">
                <a:spcBef>
                  <a:spcPct val="0"/>
                </a:spcBef>
                <a:spcAft>
                  <a:spcPct val="0"/>
                </a:spcAft>
                <a:defRPr/>
              </a:pPr>
              <a:t>‹#›</a:t>
            </a:fld>
            <a:endParaRPr lang="en-US" sz="2400" dirty="0">
              <a:solidFill>
                <a:srgbClr val="FFFFFF"/>
              </a:solidFill>
              <a:latin typeface="Times New Roman" panose="02020603050405020304" pitchFamily="18" charset="0"/>
              <a:cs typeface="Lucida Sans Unicode" panose="020B0602030504020204" pitchFamily="34" charset="0"/>
            </a:endParaRPr>
          </a:p>
        </p:txBody>
      </p:sp>
    </p:spTree>
    <p:extLst>
      <p:ext uri="{BB962C8B-B14F-4D97-AF65-F5344CB8AC3E}">
        <p14:creationId xmlns:p14="http://schemas.microsoft.com/office/powerpoint/2010/main" val="17071016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8091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692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547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4C4845">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4C4845">
                  <a:tint val="75000"/>
                </a:srgb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fontAlgn="base">
              <a:spcBef>
                <a:spcPct val="0"/>
              </a:spcBef>
              <a:spcAft>
                <a:spcPct val="0"/>
              </a:spcAft>
            </a:pPr>
            <a:fld id="{1226389B-0E6E-46CA-B590-BDE92ECA3524}" type="slidenum">
              <a:rPr lang="en-US">
                <a:solidFill>
                  <a:srgbClr val="484C45"/>
                </a:solidFill>
                <a:latin typeface="Arial" charset="0"/>
                <a:ea typeface="ＭＳ Ｐゴシック" charset="-128"/>
              </a:rPr>
              <a:pPr fontAlgn="base">
                <a:spcBef>
                  <a:spcPct val="0"/>
                </a:spcBef>
                <a:spcAft>
                  <a:spcPct val="0"/>
                </a:spcAft>
              </a:pPr>
              <a:t>‹#›</a:t>
            </a:fld>
            <a:endParaRPr lang="en-US" dirty="0">
              <a:solidFill>
                <a:srgbClr val="484C45"/>
              </a:solidFill>
              <a:latin typeface="Arial" charset="0"/>
              <a:ea typeface="ＭＳ Ｐゴシック" charset="-128"/>
            </a:endParaRPr>
          </a:p>
        </p:txBody>
      </p:sp>
    </p:spTree>
    <p:extLst>
      <p:ext uri="{BB962C8B-B14F-4D97-AF65-F5344CB8AC3E}">
        <p14:creationId xmlns:p14="http://schemas.microsoft.com/office/powerpoint/2010/main" val="329572903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75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939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Slide with photo">
    <p:spTree>
      <p:nvGrpSpPr>
        <p:cNvPr id="1" name=""/>
        <p:cNvGrpSpPr/>
        <p:nvPr/>
      </p:nvGrpSpPr>
      <p:grpSpPr>
        <a:xfrm>
          <a:off x="0" y="0"/>
          <a:ext cx="0" cy="0"/>
          <a:chOff x="0" y="0"/>
          <a:chExt cx="0" cy="0"/>
        </a:xfrm>
      </p:grpSpPr>
      <p:pic>
        <p:nvPicPr>
          <p:cNvPr id="3074" name="Picture 2" descr="\\sharepoint.nccdcrc.org@SSL\DavWWWRoot\workgroups\communications\Stock Photo Archive\Website Images\handsin.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842" b="20237"/>
          <a:stretch/>
        </p:blipFill>
        <p:spPr bwMode="auto">
          <a:xfrm>
            <a:off x="1" y="3200400"/>
            <a:ext cx="12240684" cy="397192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2810933" y="1727201"/>
            <a:ext cx="8466667" cy="215899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1154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1491547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2657439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760891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48248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Title Slide with photo">
    <p:spTree>
      <p:nvGrpSpPr>
        <p:cNvPr id="1" name=""/>
        <p:cNvGrpSpPr/>
        <p:nvPr/>
      </p:nvGrpSpPr>
      <p:grpSpPr>
        <a:xfrm>
          <a:off x="0" y="0"/>
          <a:ext cx="0" cy="0"/>
          <a:chOff x="0" y="0"/>
          <a:chExt cx="0" cy="0"/>
        </a:xfrm>
      </p:grpSpPr>
      <p:sp>
        <p:nvSpPr>
          <p:cNvPr id="3" name="Rectangle 2"/>
          <p:cNvSpPr/>
          <p:nvPr/>
        </p:nvSpPr>
        <p:spPr>
          <a:xfrm>
            <a:off x="4233" y="1862138"/>
            <a:ext cx="12192000"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4" name="Rectangle 3"/>
          <p:cNvSpPr/>
          <p:nvPr/>
        </p:nvSpPr>
        <p:spPr>
          <a:xfrm>
            <a:off x="1" y="3886200"/>
            <a:ext cx="12196233" cy="22066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pic>
        <p:nvPicPr>
          <p:cNvPr id="6" name="Picture 7" descr="C:\Users\heatherh\AppData\Local\Microsoft\Windows\Temporary Internet Files\Content.IE5\ET0HL3RR\MP900431090[1].jpg"/>
          <p:cNvPicPr>
            <a:picLocks noChangeAspect="1" noChangeArrowheads="1"/>
          </p:cNvPicPr>
          <p:nvPr userDrawn="1"/>
        </p:nvPicPr>
        <p:blipFill>
          <a:blip r:embed="rId2">
            <a:extLst>
              <a:ext uri="{28A0092B-C50C-407E-A947-70E740481C1C}">
                <a14:useLocalDpi xmlns:a14="http://schemas.microsoft.com/office/drawing/2010/main" val="0"/>
              </a:ext>
            </a:extLst>
          </a:blip>
          <a:srcRect t="26033" b="20537"/>
          <a:stretch>
            <a:fillRect/>
          </a:stretch>
        </p:blipFill>
        <p:spPr bwMode="auto">
          <a:xfrm>
            <a:off x="0" y="4038601"/>
            <a:ext cx="12192000" cy="325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2810933" y="1862221"/>
            <a:ext cx="8466667" cy="202397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3973" y="468754"/>
            <a:ext cx="4393920" cy="6492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73168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825684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422881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3304026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2350633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srgbClr val="484C45">
                  <a:tint val="75000"/>
                </a:srgbClr>
              </a:solidFill>
            </a:endParaRPr>
          </a:p>
        </p:txBody>
      </p:sp>
      <p:sp>
        <p:nvSpPr>
          <p:cNvPr id="5" name="Footer Placeholder 4"/>
          <p:cNvSpPr>
            <a:spLocks noGrp="1"/>
          </p:cNvSpPr>
          <p:nvPr>
            <p:ph type="ftr" sz="quarter" idx="11"/>
          </p:nvPr>
        </p:nvSpPr>
        <p:spPr/>
        <p:txBody>
          <a:bodyPr/>
          <a:lstStyle/>
          <a:p>
            <a:endParaRPr lang="en-US">
              <a:solidFill>
                <a:srgbClr val="484C45">
                  <a:tint val="75000"/>
                </a:srgb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fontAlgn="base">
              <a:spcBef>
                <a:spcPct val="0"/>
              </a:spcBef>
              <a:spcAft>
                <a:spcPct val="0"/>
              </a:spcAft>
            </a:pPr>
            <a:fld id="{C5BF7FCC-E6ED-4518-86DB-F2A407431F87}" type="slidenum">
              <a:rPr lang="en-US">
                <a:solidFill>
                  <a:srgbClr val="484C45"/>
                </a:solidFill>
                <a:latin typeface="Arial" charset="0"/>
                <a:ea typeface="ＭＳ Ｐゴシック" charset="-128"/>
              </a:rPr>
              <a:pPr fontAlgn="base">
                <a:spcBef>
                  <a:spcPct val="0"/>
                </a:spcBef>
                <a:spcAft>
                  <a:spcPct val="0"/>
                </a:spcAft>
              </a:pPr>
              <a:t>‹#›</a:t>
            </a:fld>
            <a:endParaRPr lang="en-US" dirty="0">
              <a:solidFill>
                <a:srgbClr val="484C45"/>
              </a:solidFill>
              <a:latin typeface="Arial" charset="0"/>
              <a:ea typeface="ＭＳ Ｐゴシック" charset="-128"/>
            </a:endParaRPr>
          </a:p>
        </p:txBody>
      </p:sp>
      <p:sp>
        <p:nvSpPr>
          <p:cNvPr id="9" name="Content Placeholder 8"/>
          <p:cNvSpPr>
            <a:spLocks noGrp="1"/>
          </p:cNvSpPr>
          <p:nvPr>
            <p:ph sz="quarter" idx="13"/>
          </p:nvPr>
        </p:nvSpPr>
        <p:spPr>
          <a:xfrm>
            <a:off x="3149600" y="1828800"/>
            <a:ext cx="83312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4218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1254547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13348162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4124313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2366869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4154369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with photo">
    <p:spTree>
      <p:nvGrpSpPr>
        <p:cNvPr id="1" name=""/>
        <p:cNvGrpSpPr/>
        <p:nvPr/>
      </p:nvGrpSpPr>
      <p:grpSpPr>
        <a:xfrm>
          <a:off x="0" y="0"/>
          <a:ext cx="0" cy="0"/>
          <a:chOff x="0" y="0"/>
          <a:chExt cx="0" cy="0"/>
        </a:xfrm>
      </p:grpSpPr>
      <p:pic>
        <p:nvPicPr>
          <p:cNvPr id="3" name="Picture 6" descr="O:\Publications\Stock Photos\young family on picn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3" y="3232151"/>
            <a:ext cx="12208933"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1" y="1727200"/>
            <a:ext cx="12240684"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5" name="Rectangle 4"/>
          <p:cNvSpPr/>
          <p:nvPr/>
        </p:nvSpPr>
        <p:spPr>
          <a:xfrm>
            <a:off x="1" y="3886200"/>
            <a:ext cx="12240684" cy="22066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2" name="Title 1"/>
          <p:cNvSpPr>
            <a:spLocks noGrp="1"/>
          </p:cNvSpPr>
          <p:nvPr>
            <p:ph type="ctrTitle"/>
          </p:nvPr>
        </p:nvSpPr>
        <p:spPr>
          <a:xfrm>
            <a:off x="2810933" y="1727201"/>
            <a:ext cx="8466667" cy="215899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pic>
        <p:nvPicPr>
          <p:cNvPr id="8" name="Picture 2" descr="\\sharepoint.nccdcrc.org@SSL\DavWWWRoot\workgroups\communications\LogosTemplates\CRC logos and templates\CRC RGB for scre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3973" y="468754"/>
            <a:ext cx="4393920" cy="6492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761690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2603896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149455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191596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1247825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2132542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250791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4991703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2031305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6050646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228348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 no photo">
    <p:spTree>
      <p:nvGrpSpPr>
        <p:cNvPr id="1" name=""/>
        <p:cNvGrpSpPr/>
        <p:nvPr/>
      </p:nvGrpSpPr>
      <p:grpSpPr>
        <a:xfrm>
          <a:off x="0" y="0"/>
          <a:ext cx="0" cy="0"/>
          <a:chOff x="0" y="0"/>
          <a:chExt cx="0" cy="0"/>
        </a:xfrm>
      </p:grpSpPr>
      <p:sp>
        <p:nvSpPr>
          <p:cNvPr id="3" name="Rectangle 2"/>
          <p:cNvSpPr/>
          <p:nvPr/>
        </p:nvSpPr>
        <p:spPr>
          <a:xfrm>
            <a:off x="0" y="1727200"/>
            <a:ext cx="12192000" cy="73025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4" name="Rectangle 3"/>
          <p:cNvSpPr/>
          <p:nvPr/>
        </p:nvSpPr>
        <p:spPr>
          <a:xfrm>
            <a:off x="0" y="1719264"/>
            <a:ext cx="12192000" cy="219075"/>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6" name="Title 1"/>
          <p:cNvSpPr>
            <a:spLocks noGrp="1"/>
          </p:cNvSpPr>
          <p:nvPr>
            <p:ph type="ctrTitle"/>
          </p:nvPr>
        </p:nvSpPr>
        <p:spPr>
          <a:xfrm>
            <a:off x="2810933" y="1998133"/>
            <a:ext cx="8466667" cy="4385734"/>
          </a:xfrm>
        </p:spPr>
        <p:txBody>
          <a:bodyPr>
            <a:noAutofit/>
          </a:bodyPr>
          <a:lstStyle>
            <a:lvl1pPr algn="l">
              <a:lnSpc>
                <a:spcPct val="100000"/>
              </a:lnSpc>
              <a:defRPr sz="480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3973" y="468754"/>
            <a:ext cx="4393920" cy="6492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70762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348578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14178471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10082559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6694116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35531014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35443931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6286893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3036239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0197" y="1600655"/>
            <a:ext cx="10971609" cy="4525119"/>
          </a:xfrm>
          <a:prstGeom prst="rect">
            <a:avLst/>
          </a:prstGeom>
        </p:spPr>
        <p:txBody>
          <a:bodyPr vert="horz" lIns="64267" tIns="32133" rIns="64267" bIns="3213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8737600" y="6356352"/>
            <a:ext cx="2844800" cy="365125"/>
          </a:xfrm>
          <a:prstGeom prst="rect">
            <a:avLst/>
          </a:prstGeom>
        </p:spPr>
        <p:txBody>
          <a:bodyPr/>
          <a:lstStyle>
            <a:lvl1pPr>
              <a:defRPr/>
            </a:lvl1pPr>
          </a:lstStyle>
          <a:p>
            <a:pPr fontAlgn="base">
              <a:spcBef>
                <a:spcPct val="0"/>
              </a:spcBef>
              <a:spcAft>
                <a:spcPct val="0"/>
              </a:spcAft>
            </a:pPr>
            <a:fld id="{42DB9716-6614-A742-A0DC-776C18476829}" type="slidenum">
              <a:rPr lang="en-US">
                <a:solidFill>
                  <a:srgbClr val="484C45">
                    <a:tint val="75000"/>
                  </a:srgbClr>
                </a:solidFill>
                <a:latin typeface="Arial" charset="0"/>
                <a:ea typeface="ＭＳ Ｐゴシック" charset="-128"/>
              </a:rPr>
              <a:pPr fontAlgn="base">
                <a:spcBef>
                  <a:spcPct val="0"/>
                </a:spcBef>
                <a:spcAft>
                  <a:spcPct val="0"/>
                </a:spcAft>
              </a:pPr>
              <a:t>‹#›</a:t>
            </a:fld>
            <a:endParaRPr lang="en-US" dirty="0">
              <a:solidFill>
                <a:srgbClr val="484C45">
                  <a:tint val="75000"/>
                </a:srgbClr>
              </a:solidFill>
              <a:latin typeface="Arial" charset="0"/>
              <a:ea typeface="ＭＳ Ｐゴシック" charset="-128"/>
            </a:endParaRPr>
          </a:p>
        </p:txBody>
      </p:sp>
    </p:spTree>
    <p:extLst>
      <p:ext uri="{BB962C8B-B14F-4D97-AF65-F5344CB8AC3E}">
        <p14:creationId xmlns:p14="http://schemas.microsoft.com/office/powerpoint/2010/main" val="74782814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39970"/>
            <a:ext cx="10972800" cy="877668"/>
          </a:xfrm>
          <a:prstGeom prst="rect">
            <a:avLst/>
          </a:prstGeom>
        </p:spPr>
        <p:txBody>
          <a:bodyPr/>
          <a:lstStyle>
            <a:lvl1pPr algn="l">
              <a:defRPr sz="3600">
                <a:solidFill>
                  <a:srgbClr val="4D022E"/>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531753"/>
            <a:ext cx="5384800" cy="3799501"/>
          </a:xfrm>
          <a:prstGeom prst="rect">
            <a:avLst/>
          </a:prstGeom>
        </p:spPr>
        <p:txBody>
          <a:bodyPr/>
          <a:lstStyle>
            <a:lvl1pPr>
              <a:defRPr sz="2800">
                <a:solidFill>
                  <a:srgbClr val="4D4141"/>
                </a:solidFill>
              </a:defRPr>
            </a:lvl1pPr>
            <a:lvl2pPr>
              <a:defRPr sz="2400">
                <a:solidFill>
                  <a:srgbClr val="4D4141"/>
                </a:solidFill>
              </a:defRPr>
            </a:lvl2pPr>
            <a:lvl3pPr>
              <a:defRPr sz="2000">
                <a:solidFill>
                  <a:srgbClr val="4D4141"/>
                </a:solidFill>
              </a:defRPr>
            </a:lvl3pPr>
            <a:lvl4pPr>
              <a:defRPr sz="1800">
                <a:solidFill>
                  <a:srgbClr val="4D4141"/>
                </a:solidFill>
              </a:defRPr>
            </a:lvl4pPr>
            <a:lvl5pPr>
              <a:defRPr sz="1800">
                <a:solidFill>
                  <a:srgbClr val="4D414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531754"/>
            <a:ext cx="5384800" cy="4103709"/>
          </a:xfrm>
          <a:prstGeom prst="rect">
            <a:avLst/>
          </a:prstGeom>
        </p:spPr>
        <p:txBody>
          <a:bodyPr/>
          <a:lstStyle>
            <a:lvl1pPr>
              <a:defRPr sz="2800">
                <a:solidFill>
                  <a:srgbClr val="4D4141"/>
                </a:solidFill>
              </a:defRPr>
            </a:lvl1pPr>
            <a:lvl2pPr>
              <a:defRPr sz="2400">
                <a:solidFill>
                  <a:srgbClr val="4D4141"/>
                </a:solidFill>
              </a:defRPr>
            </a:lvl2pPr>
            <a:lvl3pPr>
              <a:defRPr sz="2000">
                <a:solidFill>
                  <a:srgbClr val="4D4141"/>
                </a:solidFill>
              </a:defRPr>
            </a:lvl3pPr>
            <a:lvl4pPr>
              <a:defRPr sz="1800">
                <a:solidFill>
                  <a:srgbClr val="4D4141"/>
                </a:solidFill>
              </a:defRPr>
            </a:lvl4pPr>
            <a:lvl5pPr>
              <a:defRPr sz="1800">
                <a:solidFill>
                  <a:srgbClr val="4D414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algn="r">
              <a:defRPr/>
            </a:lvl1pPr>
          </a:lstStyle>
          <a:p>
            <a:pPr fontAlgn="base">
              <a:spcBef>
                <a:spcPct val="0"/>
              </a:spcBef>
              <a:spcAft>
                <a:spcPct val="0"/>
              </a:spcAft>
              <a:defRPr/>
            </a:pPr>
            <a:fld id="{3926F88C-8462-48E7-9113-9FC77ADD7640}" type="slidenum">
              <a:rPr lang="en-US" smtClean="0">
                <a:solidFill>
                  <a:srgbClr val="484C45"/>
                </a:solidFill>
                <a:latin typeface="Arial" charset="0"/>
                <a:ea typeface="ＭＳ Ｐゴシック" charset="-128"/>
              </a:rPr>
              <a:pPr fontAlgn="base">
                <a:spcBef>
                  <a:spcPct val="0"/>
                </a:spcBef>
                <a:spcAft>
                  <a:spcPct val="0"/>
                </a:spcAft>
                <a:defRPr/>
              </a:pPr>
              <a:t>‹#›</a:t>
            </a:fld>
            <a:endParaRPr lang="en-US" dirty="0">
              <a:solidFill>
                <a:srgbClr val="484C45"/>
              </a:solidFill>
              <a:latin typeface="Arial" charset="0"/>
              <a:ea typeface="ＭＳ Ｐゴシック" charset="-128"/>
            </a:endParaRPr>
          </a:p>
        </p:txBody>
      </p:sp>
    </p:spTree>
    <p:extLst>
      <p:ext uri="{BB962C8B-B14F-4D97-AF65-F5344CB8AC3E}">
        <p14:creationId xmlns:p14="http://schemas.microsoft.com/office/powerpoint/2010/main" val="4185389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Rectangle 4"/>
          <p:cNvSpPr/>
          <p:nvPr/>
        </p:nvSpPr>
        <p:spPr>
          <a:xfrm>
            <a:off x="0" y="0"/>
            <a:ext cx="12192000" cy="1182688"/>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6" name="Rectangle 5"/>
          <p:cNvSpPr/>
          <p:nvPr/>
        </p:nvSpPr>
        <p:spPr>
          <a:xfrm>
            <a:off x="1" y="962026"/>
            <a:ext cx="12196233" cy="22066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609600" y="1"/>
            <a:ext cx="10972800" cy="961998"/>
          </a:xfrm>
        </p:spPr>
        <p:txBody>
          <a:bodyPr>
            <a:noAutofit/>
          </a:bodyPr>
          <a:lstStyle>
            <a:lvl1pPr algn="l">
              <a:lnSpc>
                <a:spcPct val="100000"/>
              </a:lnSpc>
              <a:defRPr sz="2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dirty="0"/>
            </a:lvl1pPr>
          </a:lstStyle>
          <a:p>
            <a:pPr>
              <a:defRPr/>
            </a:pPr>
            <a:endParaRPr lang="en-US">
              <a:solidFill>
                <a:srgbClr val="4C4845">
                  <a:tint val="75000"/>
                </a:srgbClr>
              </a:solidFill>
            </a:endParaRPr>
          </a:p>
        </p:txBody>
      </p:sp>
    </p:spTree>
    <p:extLst>
      <p:ext uri="{BB962C8B-B14F-4D97-AF65-F5344CB8AC3E}">
        <p14:creationId xmlns:p14="http://schemas.microsoft.com/office/powerpoint/2010/main" val="35828142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40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8737600" y="6505576"/>
            <a:ext cx="3352800" cy="276225"/>
          </a:xfrm>
          <a:prstGeom prst="rect">
            <a:avLst/>
          </a:prstGeom>
          <a:noFill/>
          <a:ln>
            <a:noFill/>
          </a:ln>
          <a:extLst/>
        </p:spPr>
        <p:txBody>
          <a:bodyPr>
            <a:spAutoFit/>
          </a:bodyPr>
          <a:lstStyle>
            <a:lvl1pPr eaLnBrk="0" hangingPunct="0">
              <a:defRPr sz="2400">
                <a:solidFill>
                  <a:srgbClr val="FFFFFF"/>
                </a:solidFill>
                <a:latin typeface="Times" charset="0"/>
                <a:ea typeface="ヒラギノ明朝 ProN W3" charset="0"/>
                <a:cs typeface="ヒラギノ明朝 ProN W3" charset="0"/>
                <a:sym typeface="Times" charset="0"/>
              </a:defRPr>
            </a:lvl1pPr>
            <a:lvl2pPr marL="742950" indent="-285750" eaLnBrk="0" hangingPunct="0">
              <a:defRPr sz="2400">
                <a:solidFill>
                  <a:srgbClr val="FFFFFF"/>
                </a:solidFill>
                <a:latin typeface="Times" charset="0"/>
                <a:ea typeface="ヒラギノ明朝 ProN W3" charset="0"/>
                <a:cs typeface="ヒラギノ明朝 ProN W3" charset="0"/>
                <a:sym typeface="Times" charset="0"/>
              </a:defRPr>
            </a:lvl2pPr>
            <a:lvl3pPr marL="1143000" indent="-228600" eaLnBrk="0" hangingPunct="0">
              <a:defRPr sz="2400">
                <a:solidFill>
                  <a:srgbClr val="FFFFFF"/>
                </a:solidFill>
                <a:latin typeface="Times" charset="0"/>
                <a:ea typeface="ヒラギノ明朝 ProN W3" charset="0"/>
                <a:cs typeface="ヒラギノ明朝 ProN W3" charset="0"/>
                <a:sym typeface="Times" charset="0"/>
              </a:defRPr>
            </a:lvl3pPr>
            <a:lvl4pPr marL="1600200" indent="-228600" eaLnBrk="0" hangingPunct="0">
              <a:defRPr sz="2400">
                <a:solidFill>
                  <a:srgbClr val="FFFFFF"/>
                </a:solidFill>
                <a:latin typeface="Times" charset="0"/>
                <a:ea typeface="ヒラギノ明朝 ProN W3" charset="0"/>
                <a:cs typeface="ヒラギノ明朝 ProN W3" charset="0"/>
                <a:sym typeface="Times" charset="0"/>
              </a:defRPr>
            </a:lvl4pPr>
            <a:lvl5pPr marL="2057400" indent="-228600" eaLnBrk="0" hangingPunct="0">
              <a:defRPr sz="2400">
                <a:solidFill>
                  <a:srgbClr val="FFFFFF"/>
                </a:solidFill>
                <a:latin typeface="Times" charset="0"/>
                <a:ea typeface="ヒラギノ明朝 ProN W3" charset="0"/>
                <a:cs typeface="ヒラギノ明朝 ProN W3" charset="0"/>
                <a:sym typeface="Times" charset="0"/>
              </a:defRPr>
            </a:lvl5pPr>
            <a:lvl6pPr marL="2514600" indent="-228600" eaLnBrk="0" fontAlgn="base" hangingPunct="0">
              <a:spcBef>
                <a:spcPct val="0"/>
              </a:spcBef>
              <a:spcAft>
                <a:spcPct val="0"/>
              </a:spcAft>
              <a:defRPr sz="2400">
                <a:solidFill>
                  <a:srgbClr val="FFFFFF"/>
                </a:solidFill>
                <a:latin typeface="Times" charset="0"/>
                <a:ea typeface="ヒラギノ明朝 ProN W3" charset="0"/>
                <a:cs typeface="ヒラギノ明朝 ProN W3" charset="0"/>
                <a:sym typeface="Times" charset="0"/>
              </a:defRPr>
            </a:lvl6pPr>
            <a:lvl7pPr marL="2971800" indent="-228600" eaLnBrk="0" fontAlgn="base" hangingPunct="0">
              <a:spcBef>
                <a:spcPct val="0"/>
              </a:spcBef>
              <a:spcAft>
                <a:spcPct val="0"/>
              </a:spcAft>
              <a:defRPr sz="2400">
                <a:solidFill>
                  <a:srgbClr val="FFFFFF"/>
                </a:solidFill>
                <a:latin typeface="Times" charset="0"/>
                <a:ea typeface="ヒラギノ明朝 ProN W3" charset="0"/>
                <a:cs typeface="ヒラギノ明朝 ProN W3" charset="0"/>
                <a:sym typeface="Times" charset="0"/>
              </a:defRPr>
            </a:lvl7pPr>
            <a:lvl8pPr marL="3429000" indent="-228600" eaLnBrk="0" fontAlgn="base" hangingPunct="0">
              <a:spcBef>
                <a:spcPct val="0"/>
              </a:spcBef>
              <a:spcAft>
                <a:spcPct val="0"/>
              </a:spcAft>
              <a:defRPr sz="2400">
                <a:solidFill>
                  <a:srgbClr val="FFFFFF"/>
                </a:solidFill>
                <a:latin typeface="Times" charset="0"/>
                <a:ea typeface="ヒラギノ明朝 ProN W3" charset="0"/>
                <a:cs typeface="ヒラギノ明朝 ProN W3" charset="0"/>
                <a:sym typeface="Times" charset="0"/>
              </a:defRPr>
            </a:lvl8pPr>
            <a:lvl9pPr marL="3886200" indent="-228600" eaLnBrk="0" fontAlgn="base" hangingPunct="0">
              <a:spcBef>
                <a:spcPct val="0"/>
              </a:spcBef>
              <a:spcAft>
                <a:spcPct val="0"/>
              </a:spcAft>
              <a:defRPr sz="2400">
                <a:solidFill>
                  <a:srgbClr val="FFFFFF"/>
                </a:solidFill>
                <a:latin typeface="Times" charset="0"/>
                <a:ea typeface="ヒラギノ明朝 ProN W3" charset="0"/>
                <a:cs typeface="ヒラギノ明朝 ProN W3" charset="0"/>
                <a:sym typeface="Times" charset="0"/>
              </a:defRPr>
            </a:lvl9pPr>
          </a:lstStyle>
          <a:p>
            <a:pPr algn="r" eaLnBrk="1" fontAlgn="base" hangingPunct="1">
              <a:spcBef>
                <a:spcPct val="0"/>
              </a:spcBef>
              <a:spcAft>
                <a:spcPct val="0"/>
              </a:spcAft>
              <a:defRPr/>
            </a:pPr>
            <a:fld id="{72E57840-192C-8946-B682-B6D5B45BBFB0}" type="slidenum">
              <a:rPr lang="en-US" sz="1200" smtClean="0">
                <a:solidFill>
                  <a:srgbClr val="484C45"/>
                </a:solidFill>
                <a:latin typeface="Tahoma" charset="0"/>
                <a:cs typeface="Tahoma" charset="0"/>
              </a:rPr>
              <a:pPr algn="r" eaLnBrk="1" fontAlgn="base" hangingPunct="1">
                <a:spcBef>
                  <a:spcPct val="0"/>
                </a:spcBef>
                <a:spcAft>
                  <a:spcPct val="0"/>
                </a:spcAft>
                <a:defRPr/>
              </a:pPr>
              <a:t>‹#›</a:t>
            </a:fld>
            <a:endParaRPr lang="en-US" sz="1200" smtClean="0">
              <a:solidFill>
                <a:srgbClr val="484C45"/>
              </a:solidFill>
              <a:latin typeface="Tahoma" charset="0"/>
              <a:cs typeface="Tahoma" charset="0"/>
            </a:endParaRPr>
          </a:p>
        </p:txBody>
      </p:sp>
      <p:sp>
        <p:nvSpPr>
          <p:cNvPr id="3" name="Rectangle 3"/>
          <p:cNvSpPr>
            <a:spLocks noChangeArrowheads="1"/>
          </p:cNvSpPr>
          <p:nvPr userDrawn="1"/>
        </p:nvSpPr>
        <p:spPr bwMode="auto">
          <a:xfrm>
            <a:off x="0" y="5105400"/>
            <a:ext cx="12192000" cy="1752600"/>
          </a:xfrm>
          <a:prstGeom prst="rect">
            <a:avLst/>
          </a:prstGeom>
          <a:solidFill>
            <a:schemeClr val="bg1"/>
          </a:solidFill>
          <a:ln w="9525">
            <a:solidFill>
              <a:srgbClr val="FFFFFF"/>
            </a:solidFill>
            <a:round/>
            <a:headEnd/>
            <a:tailEnd/>
          </a:ln>
        </p:spPr>
        <p:txBody>
          <a:bodyPr/>
          <a:lstStyle/>
          <a:p>
            <a:pPr fontAlgn="base">
              <a:spcBef>
                <a:spcPct val="0"/>
              </a:spcBef>
              <a:spcAft>
                <a:spcPct val="0"/>
              </a:spcAft>
            </a:pPr>
            <a:endParaRPr lang="en-US" sz="1800">
              <a:solidFill>
                <a:srgbClr val="484C45"/>
              </a:solidFill>
              <a:latin typeface="Arial" charset="0"/>
              <a:ea typeface="ＭＳ Ｐゴシック" charset="-128"/>
            </a:endParaRPr>
          </a:p>
        </p:txBody>
      </p:sp>
    </p:spTree>
    <p:extLst>
      <p:ext uri="{BB962C8B-B14F-4D97-AF65-F5344CB8AC3E}">
        <p14:creationId xmlns:p14="http://schemas.microsoft.com/office/powerpoint/2010/main" val="32705555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0"/>
            <a:ext cx="12192000" cy="1182688"/>
          </a:xfrm>
          <a:prstGeom prst="rect">
            <a:avLst/>
          </a:prstGeom>
          <a:solidFill>
            <a:srgbClr val="DDD9C3"/>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defRPr/>
            </a:pPr>
            <a:endParaRPr lang="en-US" sz="1800" dirty="0">
              <a:solidFill>
                <a:srgbClr val="FFFFFF"/>
              </a:solidFill>
              <a:ea typeface="ＭＳ Ｐゴシック" charset="-128"/>
            </a:endParaRPr>
          </a:p>
        </p:txBody>
      </p:sp>
      <p:sp>
        <p:nvSpPr>
          <p:cNvPr id="6" name="Rectangle 5"/>
          <p:cNvSpPr>
            <a:spLocks noChangeArrowheads="1"/>
          </p:cNvSpPr>
          <p:nvPr userDrawn="1"/>
        </p:nvSpPr>
        <p:spPr bwMode="auto">
          <a:xfrm>
            <a:off x="1" y="962026"/>
            <a:ext cx="12196233" cy="220663"/>
          </a:xfrm>
          <a:prstGeom prst="rect">
            <a:avLst/>
          </a:prstGeom>
          <a:solidFill>
            <a:schemeClr val="bg1">
              <a:alpha val="52940"/>
            </a:schemeClr>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defRPr/>
            </a:pPr>
            <a:endParaRPr lang="en-US" sz="1800" dirty="0">
              <a:solidFill>
                <a:srgbClr val="FFFFFF"/>
              </a:solidFill>
              <a:ea typeface="ＭＳ Ｐゴシック" charset="-128"/>
            </a:endParaRPr>
          </a:p>
        </p:txBody>
      </p:sp>
      <p:sp>
        <p:nvSpPr>
          <p:cNvPr id="7" name="TextBox 6"/>
          <p:cNvSpPr txBox="1"/>
          <p:nvPr userDrawn="1"/>
        </p:nvSpPr>
        <p:spPr>
          <a:xfrm>
            <a:off x="8547100" y="6356351"/>
            <a:ext cx="3175000" cy="365125"/>
          </a:xfrm>
          <a:prstGeom prst="rect">
            <a:avLst/>
          </a:prstGeom>
        </p:spPr>
        <p:txBody>
          <a:bodyPr anchor="ctr">
            <a:normAutofit fontScale="77500" lnSpcReduction="20000"/>
          </a:bodyPr>
          <a:lstStyle/>
          <a:p>
            <a:pPr defTabSz="457200">
              <a:spcBef>
                <a:spcPct val="0"/>
              </a:spcBef>
              <a:defRPr/>
            </a:pPr>
            <a:endParaRPr lang="en-US" sz="2800" dirty="0">
              <a:solidFill>
                <a:srgbClr val="FFFFFF"/>
              </a:solidFill>
              <a:ea typeface="ＭＳ Ｐゴシック" charset="-128"/>
              <a:cs typeface="Verdana"/>
            </a:endParaRPr>
          </a:p>
        </p:txBody>
      </p:sp>
      <p:pic>
        <p:nvPicPr>
          <p:cNvPr id="8" name="Picture 5" descr="FINAL_1212_NCCD_CRC_Logo_300dpi.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74301" y="6496051"/>
            <a:ext cx="1663700"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1"/>
            <a:ext cx="10972800" cy="1182131"/>
          </a:xfrm>
          <a:prstGeom prst="rect">
            <a:avLst/>
          </a:prstGeom>
        </p:spPr>
        <p:txBody>
          <a:bodyPr>
            <a:noAutofit/>
          </a:bodyPr>
          <a:lstStyle>
            <a:lvl1pPr algn="l">
              <a:lnSpc>
                <a:spcPts val="25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a:prstGeom prst="rect">
            <a:avLst/>
          </a:prstGeo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a:prstGeom prst="rect">
            <a:avLst/>
          </a:prstGeo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a:prstGeom prst="rect">
            <a:avLst/>
          </a:prstGeom>
        </p:spPr>
        <p:txBody>
          <a:bodyPr/>
          <a:lstStyle>
            <a:lvl1pPr algn="l">
              <a:defRPr>
                <a:latin typeface="Times New Roman" pitchFamily="18" charset="0"/>
                <a:ea typeface="+mn-ea"/>
              </a:defRPr>
            </a:lvl1pPr>
          </a:lstStyle>
          <a:p>
            <a:pPr>
              <a:defRPr/>
            </a:pPr>
            <a:endParaRPr lang="en-US">
              <a:solidFill>
                <a:srgbClr val="484C45">
                  <a:tint val="75000"/>
                </a:srgbClr>
              </a:solidFill>
            </a:endParaRPr>
          </a:p>
        </p:txBody>
      </p:sp>
    </p:spTree>
    <p:extLst>
      <p:ext uri="{BB962C8B-B14F-4D97-AF65-F5344CB8AC3E}">
        <p14:creationId xmlns:p14="http://schemas.microsoft.com/office/powerpoint/2010/main" val="20653659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lide with photo">
    <p:spTree>
      <p:nvGrpSpPr>
        <p:cNvPr id="1" name=""/>
        <p:cNvGrpSpPr/>
        <p:nvPr/>
      </p:nvGrpSpPr>
      <p:grpSpPr>
        <a:xfrm>
          <a:off x="0" y="0"/>
          <a:ext cx="0" cy="0"/>
          <a:chOff x="0" y="0"/>
          <a:chExt cx="0" cy="0"/>
        </a:xfrm>
      </p:grpSpPr>
      <p:pic>
        <p:nvPicPr>
          <p:cNvPr id="8" name="Picture 2" descr="\\sharepoint.nccdcrc.org@SSL\DavWWWRoot\workgroups\communications\Stock Photo Archive\Website Images\handsin.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842" b="25374"/>
          <a:stretch/>
        </p:blipFill>
        <p:spPr bwMode="auto">
          <a:xfrm>
            <a:off x="1" y="3200400"/>
            <a:ext cx="12240684" cy="36576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 y="3886200"/>
            <a:ext cx="12196233" cy="22066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3" name="Rectangle 2"/>
          <p:cNvSpPr/>
          <p:nvPr/>
        </p:nvSpPr>
        <p:spPr>
          <a:xfrm>
            <a:off x="4233" y="1862138"/>
            <a:ext cx="12192000"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2" name="Title 1"/>
          <p:cNvSpPr>
            <a:spLocks noGrp="1"/>
          </p:cNvSpPr>
          <p:nvPr>
            <p:ph type="ctrTitle"/>
          </p:nvPr>
        </p:nvSpPr>
        <p:spPr>
          <a:xfrm>
            <a:off x="2810933" y="1862221"/>
            <a:ext cx="8466667" cy="202397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3973" y="468754"/>
            <a:ext cx="4393920" cy="6492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468442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_Title Slide with photo">
    <p:spTree>
      <p:nvGrpSpPr>
        <p:cNvPr id="1" name=""/>
        <p:cNvGrpSpPr/>
        <p:nvPr/>
      </p:nvGrpSpPr>
      <p:grpSpPr>
        <a:xfrm>
          <a:off x="0" y="0"/>
          <a:ext cx="0" cy="0"/>
          <a:chOff x="0" y="0"/>
          <a:chExt cx="0" cy="0"/>
        </a:xfrm>
      </p:grpSpPr>
      <p:sp>
        <p:nvSpPr>
          <p:cNvPr id="3" name="Rectangle 2"/>
          <p:cNvSpPr/>
          <p:nvPr/>
        </p:nvSpPr>
        <p:spPr>
          <a:xfrm>
            <a:off x="4233" y="1862138"/>
            <a:ext cx="12192000"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4" name="Rectangle 3"/>
          <p:cNvSpPr/>
          <p:nvPr/>
        </p:nvSpPr>
        <p:spPr>
          <a:xfrm>
            <a:off x="1" y="3886200"/>
            <a:ext cx="12196233" cy="22066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pic>
        <p:nvPicPr>
          <p:cNvPr id="6" name="Picture 7" descr="C:\Users\heatherh\AppData\Local\Microsoft\Windows\Temporary Internet Files\Content.IE5\ET0HL3RR\MP900431090[1].jpg"/>
          <p:cNvPicPr>
            <a:picLocks noChangeAspect="1" noChangeArrowheads="1"/>
          </p:cNvPicPr>
          <p:nvPr userDrawn="1"/>
        </p:nvPicPr>
        <p:blipFill>
          <a:blip r:embed="rId2">
            <a:extLst>
              <a:ext uri="{28A0092B-C50C-407E-A947-70E740481C1C}">
                <a14:useLocalDpi xmlns:a14="http://schemas.microsoft.com/office/drawing/2010/main" val="0"/>
              </a:ext>
            </a:extLst>
          </a:blip>
          <a:srcRect t="26033" b="20537"/>
          <a:stretch>
            <a:fillRect/>
          </a:stretch>
        </p:blipFill>
        <p:spPr bwMode="auto">
          <a:xfrm>
            <a:off x="0" y="4038601"/>
            <a:ext cx="12192000" cy="325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2810933" y="1862221"/>
            <a:ext cx="8466667" cy="202397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3973" y="468754"/>
            <a:ext cx="4393920" cy="6492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672960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Title Slide with photo">
    <p:spTree>
      <p:nvGrpSpPr>
        <p:cNvPr id="1" name=""/>
        <p:cNvGrpSpPr/>
        <p:nvPr/>
      </p:nvGrpSpPr>
      <p:grpSpPr>
        <a:xfrm>
          <a:off x="0" y="0"/>
          <a:ext cx="0" cy="0"/>
          <a:chOff x="0" y="0"/>
          <a:chExt cx="0" cy="0"/>
        </a:xfrm>
      </p:grpSpPr>
      <p:pic>
        <p:nvPicPr>
          <p:cNvPr id="3" name="Picture 6" descr="O:\Publications\Stock Photos\young family on picn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3" y="3232151"/>
            <a:ext cx="12208933"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1" y="1727200"/>
            <a:ext cx="12240684"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5" name="Rectangle 4"/>
          <p:cNvSpPr/>
          <p:nvPr/>
        </p:nvSpPr>
        <p:spPr>
          <a:xfrm>
            <a:off x="1" y="3886200"/>
            <a:ext cx="12240684" cy="22066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2" name="Title 1"/>
          <p:cNvSpPr>
            <a:spLocks noGrp="1"/>
          </p:cNvSpPr>
          <p:nvPr>
            <p:ph type="ctrTitle"/>
          </p:nvPr>
        </p:nvSpPr>
        <p:spPr>
          <a:xfrm>
            <a:off x="2810933" y="1727201"/>
            <a:ext cx="8466667" cy="215899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pic>
        <p:nvPicPr>
          <p:cNvPr id="8" name="Picture 2" descr="\\sharepoint.nccdcrc.org@SSL\DavWWWRoot\workgroups\communications\LogosTemplates\CRC logos and templates\CRC RGB for scre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3973" y="468754"/>
            <a:ext cx="4393920" cy="6492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156622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Slide -- no photo">
    <p:spTree>
      <p:nvGrpSpPr>
        <p:cNvPr id="1" name=""/>
        <p:cNvGrpSpPr/>
        <p:nvPr/>
      </p:nvGrpSpPr>
      <p:grpSpPr>
        <a:xfrm>
          <a:off x="0" y="0"/>
          <a:ext cx="0" cy="0"/>
          <a:chOff x="0" y="0"/>
          <a:chExt cx="0" cy="0"/>
        </a:xfrm>
      </p:grpSpPr>
      <p:sp>
        <p:nvSpPr>
          <p:cNvPr id="3" name="Rectangle 2"/>
          <p:cNvSpPr/>
          <p:nvPr/>
        </p:nvSpPr>
        <p:spPr>
          <a:xfrm>
            <a:off x="0" y="1727200"/>
            <a:ext cx="12192000" cy="73025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4" name="Rectangle 3"/>
          <p:cNvSpPr/>
          <p:nvPr/>
        </p:nvSpPr>
        <p:spPr>
          <a:xfrm>
            <a:off x="0" y="1719264"/>
            <a:ext cx="12192000" cy="219075"/>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6" name="Title 1"/>
          <p:cNvSpPr>
            <a:spLocks noGrp="1"/>
          </p:cNvSpPr>
          <p:nvPr>
            <p:ph type="ctrTitle"/>
          </p:nvPr>
        </p:nvSpPr>
        <p:spPr>
          <a:xfrm>
            <a:off x="2810933" y="1998133"/>
            <a:ext cx="8466667" cy="4385734"/>
          </a:xfrm>
        </p:spPr>
        <p:txBody>
          <a:bodyPr>
            <a:noAutofit/>
          </a:bodyPr>
          <a:lstStyle>
            <a:lvl1pPr algn="l">
              <a:lnSpc>
                <a:spcPct val="100000"/>
              </a:lnSpc>
              <a:defRPr sz="480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3973" y="468754"/>
            <a:ext cx="4393920" cy="6492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913488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Rectangle 4"/>
          <p:cNvSpPr/>
          <p:nvPr/>
        </p:nvSpPr>
        <p:spPr>
          <a:xfrm>
            <a:off x="0" y="0"/>
            <a:ext cx="12192000" cy="1182688"/>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6" name="Rectangle 5"/>
          <p:cNvSpPr/>
          <p:nvPr/>
        </p:nvSpPr>
        <p:spPr>
          <a:xfrm>
            <a:off x="1" y="962026"/>
            <a:ext cx="12196233" cy="22066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609600" y="1"/>
            <a:ext cx="10972800" cy="961998"/>
          </a:xfrm>
        </p:spPr>
        <p:txBody>
          <a:bodyPr>
            <a:noAutofit/>
          </a:bodyPr>
          <a:lstStyle>
            <a:lvl1pPr algn="l">
              <a:lnSpc>
                <a:spcPct val="100000"/>
              </a:lnSpc>
              <a:defRPr sz="2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dirty="0"/>
            </a:lvl1pPr>
          </a:lstStyle>
          <a:p>
            <a:pPr>
              <a:defRPr/>
            </a:pPr>
            <a:endParaRPr lang="en-US">
              <a:solidFill>
                <a:srgbClr val="4C4845">
                  <a:tint val="75000"/>
                </a:srgbClr>
              </a:solidFill>
            </a:endParaRPr>
          </a:p>
        </p:txBody>
      </p:sp>
    </p:spTree>
    <p:extLst>
      <p:ext uri="{BB962C8B-B14F-4D97-AF65-F5344CB8AC3E}">
        <p14:creationId xmlns:p14="http://schemas.microsoft.com/office/powerpoint/2010/main" val="1556208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Rectangle 5"/>
          <p:cNvSpPr/>
          <p:nvPr/>
        </p:nvSpPr>
        <p:spPr>
          <a:xfrm>
            <a:off x="0" y="0"/>
            <a:ext cx="12192000" cy="1182688"/>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7" name="Rectangle 6"/>
          <p:cNvSpPr/>
          <p:nvPr/>
        </p:nvSpPr>
        <p:spPr>
          <a:xfrm>
            <a:off x="1" y="962026"/>
            <a:ext cx="12196233" cy="22066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8" name="TextBox 8"/>
          <p:cNvSpPr txBox="1">
            <a:spLocks noChangeArrowheads="1"/>
          </p:cNvSpPr>
          <p:nvPr/>
        </p:nvSpPr>
        <p:spPr bwMode="auto">
          <a:xfrm>
            <a:off x="7338484" y="3192463"/>
            <a:ext cx="1219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457200" fontAlgn="base">
              <a:spcBef>
                <a:spcPct val="0"/>
              </a:spcBef>
              <a:spcAft>
                <a:spcPct val="0"/>
              </a:spcAft>
            </a:pPr>
            <a:endParaRPr lang="en-US" sz="2800" dirty="0">
              <a:solidFill>
                <a:srgbClr val="FFFFFF"/>
              </a:solidFill>
              <a:ea typeface="ＭＳ Ｐゴシック" charset="-128"/>
              <a:cs typeface="Lucida Sans Unicode" panose="020B0602030504020204" pitchFamily="34" charset="0"/>
            </a:endParaRPr>
          </a:p>
        </p:txBody>
      </p:sp>
      <p:sp>
        <p:nvSpPr>
          <p:cNvPr id="9" name="Text Placeholder 4"/>
          <p:cNvSpPr>
            <a:spLocks noGrp="1"/>
          </p:cNvSpPr>
          <p:nvPr>
            <p:ph type="body" sz="quarter" idx="3"/>
          </p:nvPr>
        </p:nvSpPr>
        <p:spPr>
          <a:xfrm>
            <a:off x="6193368" y="1729854"/>
            <a:ext cx="5389033" cy="639762"/>
          </a:xfrm>
        </p:spPr>
        <p:txBody>
          <a:bodyPr anchor="b">
            <a:noAutofit/>
          </a:bodyPr>
          <a:lstStyle>
            <a:lvl1pPr marL="0" indent="0">
              <a:buNone/>
              <a:defRPr sz="24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5"/>
          <p:cNvSpPr>
            <a:spLocks noGrp="1"/>
          </p:cNvSpPr>
          <p:nvPr>
            <p:ph sz="quarter" idx="4"/>
          </p:nvPr>
        </p:nvSpPr>
        <p:spPr>
          <a:xfrm>
            <a:off x="6193368" y="2369617"/>
            <a:ext cx="5389033" cy="3756547"/>
          </a:xfrm>
        </p:spPr>
        <p:txBody>
          <a:bodyPr>
            <a:noAutofit/>
          </a:bodyPr>
          <a:lstStyle>
            <a:lvl1pPr marL="0" indent="0">
              <a:lnSpc>
                <a:spcPct val="100000"/>
              </a:lnSpc>
              <a:spcBef>
                <a:spcPts val="0"/>
              </a:spcBef>
              <a:spcAft>
                <a:spcPts val="0"/>
              </a:spcAft>
              <a:buFontTx/>
              <a:buNone/>
              <a:defRPr sz="1800"/>
            </a:lvl1pPr>
            <a:lvl2pPr>
              <a:lnSpc>
                <a:spcPct val="100000"/>
              </a:lnSpc>
              <a:spcBef>
                <a:spcPts val="0"/>
              </a:spcBef>
              <a:spcAft>
                <a:spcPts val="0"/>
              </a:spcAft>
              <a:defRPr sz="1800"/>
            </a:lvl2pPr>
            <a:lvl3pPr>
              <a:lnSpc>
                <a:spcPct val="100000"/>
              </a:lnSpc>
              <a:spcBef>
                <a:spcPts val="0"/>
              </a:spcBef>
              <a:spcAft>
                <a:spcPts val="0"/>
              </a:spcAft>
              <a:defRPr sz="1800"/>
            </a:lvl3pPr>
            <a:lvl4pPr>
              <a:lnSpc>
                <a:spcPct val="100000"/>
              </a:lnSpc>
              <a:spcBef>
                <a:spcPts val="0"/>
              </a:spcBef>
              <a:spcAft>
                <a:spcPts val="0"/>
              </a:spcAft>
              <a:defRPr sz="1800"/>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Content Placeholder 5"/>
          <p:cNvSpPr>
            <a:spLocks noGrp="1"/>
          </p:cNvSpPr>
          <p:nvPr>
            <p:ph sz="quarter" idx="12"/>
          </p:nvPr>
        </p:nvSpPr>
        <p:spPr>
          <a:xfrm>
            <a:off x="609601" y="1729854"/>
            <a:ext cx="5389033" cy="4396309"/>
          </a:xfrm>
        </p:spPr>
        <p:txBody>
          <a:bodyPr>
            <a:normAutofit/>
          </a:bodyPr>
          <a:lstStyle>
            <a:lvl1pPr marL="0" indent="0">
              <a:spcAft>
                <a:spcPts val="600"/>
              </a:spcAft>
              <a:buFont typeface="Arial"/>
              <a:buNone/>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itle 1"/>
          <p:cNvSpPr>
            <a:spLocks noGrp="1"/>
          </p:cNvSpPr>
          <p:nvPr>
            <p:ph type="title"/>
          </p:nvPr>
        </p:nvSpPr>
        <p:spPr>
          <a:xfrm>
            <a:off x="609600" y="1"/>
            <a:ext cx="10972800" cy="961998"/>
          </a:xfrm>
        </p:spPr>
        <p:txBody>
          <a:bodyPr>
            <a:noAutofit/>
          </a:bodyPr>
          <a:lstStyle>
            <a:lvl1pPr algn="l">
              <a:lnSpc>
                <a:spcPct val="100000"/>
              </a:lnSpc>
              <a:defRPr sz="2800">
                <a:solidFill>
                  <a:srgbClr val="040404"/>
                </a:solidFill>
              </a:defRPr>
            </a:lvl1pPr>
          </a:lstStyle>
          <a:p>
            <a:r>
              <a:rPr lang="en-US" smtClean="0"/>
              <a:t>Click to edit Master title style</a:t>
            </a:r>
            <a:endParaRPr lang="en-US" dirty="0"/>
          </a:p>
        </p:txBody>
      </p:sp>
      <p:sp>
        <p:nvSpPr>
          <p:cNvPr id="12" name="Footer Placeholder 7"/>
          <p:cNvSpPr>
            <a:spLocks noGrp="1"/>
          </p:cNvSpPr>
          <p:nvPr>
            <p:ph type="ftr" sz="quarter" idx="13"/>
          </p:nvPr>
        </p:nvSpPr>
        <p:spPr>
          <a:xfrm>
            <a:off x="823384" y="6356351"/>
            <a:ext cx="3860800" cy="365125"/>
          </a:xfrm>
        </p:spPr>
        <p:txBody>
          <a:bodyPr/>
          <a:lstStyle>
            <a:lvl1pPr algn="l">
              <a:defRPr dirty="0"/>
            </a:lvl1pPr>
          </a:lstStyle>
          <a:p>
            <a:pPr>
              <a:defRPr/>
            </a:pPr>
            <a:endParaRPr lang="en-US">
              <a:solidFill>
                <a:srgbClr val="4C4845">
                  <a:tint val="75000"/>
                </a:srgbClr>
              </a:solidFill>
            </a:endParaRPr>
          </a:p>
        </p:txBody>
      </p:sp>
    </p:spTree>
    <p:extLst>
      <p:ext uri="{BB962C8B-B14F-4D97-AF65-F5344CB8AC3E}">
        <p14:creationId xmlns:p14="http://schemas.microsoft.com/office/powerpoint/2010/main" val="34094447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0" y="0"/>
            <a:ext cx="12192000" cy="1182688"/>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8" name="Rectangle 7"/>
          <p:cNvSpPr/>
          <p:nvPr/>
        </p:nvSpPr>
        <p:spPr>
          <a:xfrm>
            <a:off x="1" y="962026"/>
            <a:ext cx="12196233" cy="22066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15" name="Text Placeholder 4"/>
          <p:cNvSpPr>
            <a:spLocks noGrp="1"/>
          </p:cNvSpPr>
          <p:nvPr>
            <p:ph type="body" sz="quarter" idx="12"/>
          </p:nvPr>
        </p:nvSpPr>
        <p:spPr>
          <a:xfrm>
            <a:off x="747888" y="1729854"/>
            <a:ext cx="5178777" cy="639762"/>
          </a:xfrm>
        </p:spPr>
        <p:txBody>
          <a:bodyPr anchor="b">
            <a:noAutofit/>
          </a:bodyPr>
          <a:lstStyle>
            <a:lvl1pPr marL="0" indent="0">
              <a:buNone/>
              <a:defRPr sz="1800" b="1">
                <a:solidFill>
                  <a:srgbClr val="04040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Content Placeholder 5"/>
          <p:cNvSpPr>
            <a:spLocks noGrp="1"/>
          </p:cNvSpPr>
          <p:nvPr>
            <p:ph sz="quarter" idx="13"/>
          </p:nvPr>
        </p:nvSpPr>
        <p:spPr>
          <a:xfrm>
            <a:off x="747888" y="2369617"/>
            <a:ext cx="5178777" cy="3756547"/>
          </a:xfrm>
        </p:spPr>
        <p:txBody>
          <a:bodyPr>
            <a:noAutofit/>
          </a:bodyPr>
          <a:lstStyle>
            <a:lvl1pPr marL="0" indent="0">
              <a:lnSpc>
                <a:spcPct val="100000"/>
              </a:lnSpc>
              <a:spcBef>
                <a:spcPts val="0"/>
              </a:spcBef>
              <a:buFontTx/>
              <a:buNone/>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Text Placeholder 4"/>
          <p:cNvSpPr>
            <a:spLocks noGrp="1"/>
          </p:cNvSpPr>
          <p:nvPr>
            <p:ph type="body" sz="quarter" idx="14"/>
          </p:nvPr>
        </p:nvSpPr>
        <p:spPr>
          <a:xfrm>
            <a:off x="6403622" y="1729854"/>
            <a:ext cx="5178777" cy="639762"/>
          </a:xfrm>
        </p:spPr>
        <p:txBody>
          <a:bodyPr anchor="b">
            <a:noAutofit/>
          </a:bodyPr>
          <a:lstStyle>
            <a:lvl1pPr marL="0" indent="0">
              <a:buNone/>
              <a:defRPr sz="1800" b="1">
                <a:solidFill>
                  <a:srgbClr val="04040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Content Placeholder 5"/>
          <p:cNvSpPr>
            <a:spLocks noGrp="1"/>
          </p:cNvSpPr>
          <p:nvPr>
            <p:ph sz="quarter" idx="15"/>
          </p:nvPr>
        </p:nvSpPr>
        <p:spPr>
          <a:xfrm>
            <a:off x="6403622" y="2369617"/>
            <a:ext cx="5178777" cy="3756547"/>
          </a:xfrm>
        </p:spPr>
        <p:txBody>
          <a:bodyPr>
            <a:noAutofit/>
          </a:bodyPr>
          <a:lstStyle>
            <a:lvl1pPr marL="0" indent="0">
              <a:lnSpc>
                <a:spcPct val="100000"/>
              </a:lnSpc>
              <a:spcBef>
                <a:spcPts val="0"/>
              </a:spcBef>
              <a:buFontTx/>
              <a:buNone/>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itle 1"/>
          <p:cNvSpPr>
            <a:spLocks noGrp="1"/>
          </p:cNvSpPr>
          <p:nvPr>
            <p:ph type="title"/>
          </p:nvPr>
        </p:nvSpPr>
        <p:spPr>
          <a:xfrm>
            <a:off x="609600" y="1"/>
            <a:ext cx="10972800" cy="961998"/>
          </a:xfrm>
        </p:spPr>
        <p:txBody>
          <a:bodyPr>
            <a:normAutofit/>
          </a:bodyPr>
          <a:lstStyle>
            <a:lvl1pPr algn="l">
              <a:lnSpc>
                <a:spcPct val="100000"/>
              </a:lnSpc>
              <a:defRPr sz="2800">
                <a:solidFill>
                  <a:srgbClr val="040404"/>
                </a:solidFill>
              </a:defRPr>
            </a:lvl1pPr>
          </a:lstStyle>
          <a:p>
            <a:r>
              <a:rPr lang="en-US" dirty="0" smtClean="0"/>
              <a:t>Click to edit Master title style</a:t>
            </a:r>
            <a:endParaRPr lang="en-US" dirty="0"/>
          </a:p>
        </p:txBody>
      </p:sp>
      <p:sp>
        <p:nvSpPr>
          <p:cNvPr id="10" name="Footer Placeholder 7"/>
          <p:cNvSpPr>
            <a:spLocks noGrp="1"/>
          </p:cNvSpPr>
          <p:nvPr>
            <p:ph type="ftr" sz="quarter" idx="16"/>
          </p:nvPr>
        </p:nvSpPr>
        <p:spPr>
          <a:xfrm>
            <a:off x="823384" y="6356351"/>
            <a:ext cx="3860800" cy="365125"/>
          </a:xfrm>
        </p:spPr>
        <p:txBody>
          <a:bodyPr/>
          <a:lstStyle>
            <a:lvl1pPr algn="l">
              <a:defRPr dirty="0"/>
            </a:lvl1pPr>
          </a:lstStyle>
          <a:p>
            <a:pPr>
              <a:defRPr/>
            </a:pPr>
            <a:endParaRPr lang="en-US">
              <a:solidFill>
                <a:srgbClr val="4C4845">
                  <a:tint val="75000"/>
                </a:srgbClr>
              </a:solidFill>
            </a:endParaRPr>
          </a:p>
        </p:txBody>
      </p:sp>
    </p:spTree>
    <p:extLst>
      <p:ext uri="{BB962C8B-B14F-4D97-AF65-F5344CB8AC3E}">
        <p14:creationId xmlns:p14="http://schemas.microsoft.com/office/powerpoint/2010/main" val="38357951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0" y="0"/>
            <a:ext cx="12192000" cy="1182688"/>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4" name="Rectangle 3"/>
          <p:cNvSpPr/>
          <p:nvPr/>
        </p:nvSpPr>
        <p:spPr>
          <a:xfrm>
            <a:off x="1" y="962026"/>
            <a:ext cx="12196233" cy="22066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13" name="Title 1"/>
          <p:cNvSpPr>
            <a:spLocks noGrp="1"/>
          </p:cNvSpPr>
          <p:nvPr>
            <p:ph type="title"/>
          </p:nvPr>
        </p:nvSpPr>
        <p:spPr>
          <a:xfrm>
            <a:off x="609600" y="1"/>
            <a:ext cx="10972800" cy="961998"/>
          </a:xfrm>
        </p:spPr>
        <p:txBody>
          <a:bodyPr>
            <a:noAutofit/>
          </a:bodyPr>
          <a:lstStyle>
            <a:lvl1pPr algn="l">
              <a:lnSpc>
                <a:spcPct val="100000"/>
              </a:lnSpc>
              <a:defRPr sz="2800">
                <a:solidFill>
                  <a:srgbClr val="040404"/>
                </a:solidFill>
              </a:defRPr>
            </a:lvl1pPr>
          </a:lstStyle>
          <a:p>
            <a:r>
              <a:rPr lang="en-US" dirty="0" smtClean="0"/>
              <a:t>Click to edit Master title style</a:t>
            </a:r>
            <a:endParaRPr lang="en-US" dirty="0"/>
          </a:p>
        </p:txBody>
      </p:sp>
      <p:sp>
        <p:nvSpPr>
          <p:cNvPr id="6" name="Footer Placeholder 7"/>
          <p:cNvSpPr>
            <a:spLocks noGrp="1"/>
          </p:cNvSpPr>
          <p:nvPr>
            <p:ph type="ftr" sz="quarter" idx="10"/>
          </p:nvPr>
        </p:nvSpPr>
        <p:spPr>
          <a:xfrm>
            <a:off x="823384" y="6356351"/>
            <a:ext cx="3860800" cy="365125"/>
          </a:xfrm>
        </p:spPr>
        <p:txBody>
          <a:bodyPr/>
          <a:lstStyle>
            <a:lvl1pPr algn="l">
              <a:defRPr dirty="0"/>
            </a:lvl1pPr>
          </a:lstStyle>
          <a:p>
            <a:pPr>
              <a:defRPr/>
            </a:pPr>
            <a:endParaRPr lang="en-US">
              <a:solidFill>
                <a:srgbClr val="4C4845">
                  <a:tint val="75000"/>
                </a:srgbClr>
              </a:solidFill>
            </a:endParaRPr>
          </a:p>
        </p:txBody>
      </p:sp>
    </p:spTree>
    <p:extLst>
      <p:ext uri="{BB962C8B-B14F-4D97-AF65-F5344CB8AC3E}">
        <p14:creationId xmlns:p14="http://schemas.microsoft.com/office/powerpoint/2010/main" val="771008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Rectangle 5"/>
          <p:cNvSpPr/>
          <p:nvPr/>
        </p:nvSpPr>
        <p:spPr>
          <a:xfrm>
            <a:off x="0" y="0"/>
            <a:ext cx="12192000" cy="1182688"/>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7" name="Rectangle 6"/>
          <p:cNvSpPr/>
          <p:nvPr/>
        </p:nvSpPr>
        <p:spPr>
          <a:xfrm>
            <a:off x="1" y="962026"/>
            <a:ext cx="12196233" cy="22066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8" name="TextBox 8"/>
          <p:cNvSpPr txBox="1">
            <a:spLocks noChangeArrowheads="1"/>
          </p:cNvSpPr>
          <p:nvPr/>
        </p:nvSpPr>
        <p:spPr bwMode="auto">
          <a:xfrm>
            <a:off x="7338484" y="3192463"/>
            <a:ext cx="1219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457200" fontAlgn="base">
              <a:spcBef>
                <a:spcPct val="0"/>
              </a:spcBef>
              <a:spcAft>
                <a:spcPct val="0"/>
              </a:spcAft>
            </a:pPr>
            <a:endParaRPr lang="en-US" sz="2800" dirty="0">
              <a:solidFill>
                <a:srgbClr val="FFFFFF"/>
              </a:solidFill>
              <a:ea typeface="ＭＳ Ｐゴシック" charset="-128"/>
              <a:cs typeface="Lucida Sans Unicode" panose="020B0602030504020204" pitchFamily="34" charset="0"/>
            </a:endParaRPr>
          </a:p>
        </p:txBody>
      </p:sp>
      <p:sp>
        <p:nvSpPr>
          <p:cNvPr id="9" name="Text Placeholder 4"/>
          <p:cNvSpPr>
            <a:spLocks noGrp="1"/>
          </p:cNvSpPr>
          <p:nvPr>
            <p:ph type="body" sz="quarter" idx="3"/>
          </p:nvPr>
        </p:nvSpPr>
        <p:spPr>
          <a:xfrm>
            <a:off x="6193368" y="1729854"/>
            <a:ext cx="5389033" cy="639762"/>
          </a:xfrm>
        </p:spPr>
        <p:txBody>
          <a:bodyPr anchor="b">
            <a:noAutofit/>
          </a:bodyPr>
          <a:lstStyle>
            <a:lvl1pPr marL="0" indent="0">
              <a:buNone/>
              <a:defRPr sz="24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5"/>
          <p:cNvSpPr>
            <a:spLocks noGrp="1"/>
          </p:cNvSpPr>
          <p:nvPr>
            <p:ph sz="quarter" idx="4"/>
          </p:nvPr>
        </p:nvSpPr>
        <p:spPr>
          <a:xfrm>
            <a:off x="6193368" y="2369617"/>
            <a:ext cx="5389033" cy="3756547"/>
          </a:xfrm>
        </p:spPr>
        <p:txBody>
          <a:bodyPr>
            <a:noAutofit/>
          </a:bodyPr>
          <a:lstStyle>
            <a:lvl1pPr marL="0" indent="0">
              <a:lnSpc>
                <a:spcPct val="100000"/>
              </a:lnSpc>
              <a:spcBef>
                <a:spcPts val="0"/>
              </a:spcBef>
              <a:spcAft>
                <a:spcPts val="0"/>
              </a:spcAft>
              <a:buFontTx/>
              <a:buNone/>
              <a:defRPr sz="1800"/>
            </a:lvl1pPr>
            <a:lvl2pPr>
              <a:lnSpc>
                <a:spcPct val="100000"/>
              </a:lnSpc>
              <a:spcBef>
                <a:spcPts val="0"/>
              </a:spcBef>
              <a:spcAft>
                <a:spcPts val="0"/>
              </a:spcAft>
              <a:defRPr sz="1800"/>
            </a:lvl2pPr>
            <a:lvl3pPr>
              <a:lnSpc>
                <a:spcPct val="100000"/>
              </a:lnSpc>
              <a:spcBef>
                <a:spcPts val="0"/>
              </a:spcBef>
              <a:spcAft>
                <a:spcPts val="0"/>
              </a:spcAft>
              <a:defRPr sz="1800"/>
            </a:lvl3pPr>
            <a:lvl4pPr>
              <a:lnSpc>
                <a:spcPct val="100000"/>
              </a:lnSpc>
              <a:spcBef>
                <a:spcPts val="0"/>
              </a:spcBef>
              <a:spcAft>
                <a:spcPts val="0"/>
              </a:spcAft>
              <a:defRPr sz="1800"/>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Content Placeholder 5"/>
          <p:cNvSpPr>
            <a:spLocks noGrp="1"/>
          </p:cNvSpPr>
          <p:nvPr>
            <p:ph sz="quarter" idx="12"/>
          </p:nvPr>
        </p:nvSpPr>
        <p:spPr>
          <a:xfrm>
            <a:off x="609601" y="1729854"/>
            <a:ext cx="5389033" cy="4396309"/>
          </a:xfrm>
        </p:spPr>
        <p:txBody>
          <a:bodyPr>
            <a:normAutofit/>
          </a:bodyPr>
          <a:lstStyle>
            <a:lvl1pPr marL="0" indent="0">
              <a:spcAft>
                <a:spcPts val="600"/>
              </a:spcAft>
              <a:buFont typeface="Arial"/>
              <a:buNone/>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itle 1"/>
          <p:cNvSpPr>
            <a:spLocks noGrp="1"/>
          </p:cNvSpPr>
          <p:nvPr>
            <p:ph type="title"/>
          </p:nvPr>
        </p:nvSpPr>
        <p:spPr>
          <a:xfrm>
            <a:off x="609600" y="1"/>
            <a:ext cx="10972800" cy="961998"/>
          </a:xfrm>
        </p:spPr>
        <p:txBody>
          <a:bodyPr>
            <a:noAutofit/>
          </a:bodyPr>
          <a:lstStyle>
            <a:lvl1pPr algn="l">
              <a:lnSpc>
                <a:spcPct val="100000"/>
              </a:lnSpc>
              <a:defRPr sz="2800">
                <a:solidFill>
                  <a:srgbClr val="040404"/>
                </a:solidFill>
              </a:defRPr>
            </a:lvl1pPr>
          </a:lstStyle>
          <a:p>
            <a:r>
              <a:rPr lang="en-US" smtClean="0"/>
              <a:t>Click to edit Master title style</a:t>
            </a:r>
            <a:endParaRPr lang="en-US" dirty="0"/>
          </a:p>
        </p:txBody>
      </p:sp>
      <p:sp>
        <p:nvSpPr>
          <p:cNvPr id="12" name="Footer Placeholder 7"/>
          <p:cNvSpPr>
            <a:spLocks noGrp="1"/>
          </p:cNvSpPr>
          <p:nvPr>
            <p:ph type="ftr" sz="quarter" idx="13"/>
          </p:nvPr>
        </p:nvSpPr>
        <p:spPr>
          <a:xfrm>
            <a:off x="823384" y="6356351"/>
            <a:ext cx="3860800" cy="365125"/>
          </a:xfrm>
        </p:spPr>
        <p:txBody>
          <a:bodyPr/>
          <a:lstStyle>
            <a:lvl1pPr algn="l">
              <a:defRPr dirty="0"/>
            </a:lvl1pPr>
          </a:lstStyle>
          <a:p>
            <a:pPr>
              <a:defRPr/>
            </a:pPr>
            <a:endParaRPr lang="en-US">
              <a:solidFill>
                <a:srgbClr val="4C4845">
                  <a:tint val="75000"/>
                </a:srgbClr>
              </a:solidFill>
            </a:endParaRPr>
          </a:p>
        </p:txBody>
      </p:sp>
    </p:spTree>
    <p:extLst>
      <p:ext uri="{BB962C8B-B14F-4D97-AF65-F5344CB8AC3E}">
        <p14:creationId xmlns:p14="http://schemas.microsoft.com/office/powerpoint/2010/main" val="4297806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7"/>
          <p:cNvSpPr>
            <a:spLocks noGrp="1"/>
          </p:cNvSpPr>
          <p:nvPr>
            <p:ph type="ftr" sz="quarter" idx="10"/>
          </p:nvPr>
        </p:nvSpPr>
        <p:spPr>
          <a:xfrm>
            <a:off x="823384" y="6356351"/>
            <a:ext cx="3860800" cy="365125"/>
          </a:xfrm>
        </p:spPr>
        <p:txBody>
          <a:bodyPr/>
          <a:lstStyle>
            <a:lvl1pPr algn="l">
              <a:defRPr dirty="0"/>
            </a:lvl1pPr>
          </a:lstStyle>
          <a:p>
            <a:pPr>
              <a:defRPr/>
            </a:pPr>
            <a:endParaRPr lang="en-US">
              <a:solidFill>
                <a:srgbClr val="4C4845">
                  <a:tint val="75000"/>
                </a:srgbClr>
              </a:solidFill>
            </a:endParaRPr>
          </a:p>
        </p:txBody>
      </p:sp>
    </p:spTree>
    <p:extLst>
      <p:ext uri="{BB962C8B-B14F-4D97-AF65-F5344CB8AC3E}">
        <p14:creationId xmlns:p14="http://schemas.microsoft.com/office/powerpoint/2010/main" val="35459671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marL="0" indent="0">
              <a:defRPr sz="2400"/>
            </a:lvl1pPr>
            <a:lvl2pPr>
              <a:defRPr sz="1800"/>
            </a:lvl2pPr>
            <a:lvl3pPr>
              <a:defRPr sz="1800"/>
            </a:lvl3pPr>
            <a:lvl4pPr>
              <a:defRPr sz="18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srgbClr val="4C4845">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4C4845">
                  <a:tint val="75000"/>
                </a:srgbClr>
              </a:solidFill>
            </a:endParaRPr>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fontAlgn="base">
              <a:spcBef>
                <a:spcPct val="0"/>
              </a:spcBef>
              <a:spcAft>
                <a:spcPct val="0"/>
              </a:spcAft>
            </a:pPr>
            <a:fld id="{B37E33FD-A3D9-42F5-8A76-C36FBC1042ED}" type="slidenum">
              <a:rPr lang="en-US">
                <a:solidFill>
                  <a:srgbClr val="484C45"/>
                </a:solidFill>
                <a:latin typeface="Arial" charset="0"/>
                <a:ea typeface="ＭＳ Ｐゴシック" charset="-128"/>
              </a:rPr>
              <a:pPr fontAlgn="base">
                <a:spcBef>
                  <a:spcPct val="0"/>
                </a:spcBef>
                <a:spcAft>
                  <a:spcPct val="0"/>
                </a:spcAft>
              </a:pPr>
              <a:t>‹#›</a:t>
            </a:fld>
            <a:endParaRPr lang="en-US" dirty="0">
              <a:solidFill>
                <a:srgbClr val="484C45"/>
              </a:solidFill>
              <a:latin typeface="Arial" charset="0"/>
              <a:ea typeface="ＭＳ Ｐゴシック" charset="-128"/>
            </a:endParaRPr>
          </a:p>
        </p:txBody>
      </p:sp>
    </p:spTree>
    <p:extLst>
      <p:ext uri="{BB962C8B-B14F-4D97-AF65-F5344CB8AC3E}">
        <p14:creationId xmlns:p14="http://schemas.microsoft.com/office/powerpoint/2010/main" val="8174857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srgbClr val="4C4845">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4C4845">
                  <a:tint val="75000"/>
                </a:srgbClr>
              </a:solidFill>
            </a:endParaRPr>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fontAlgn="base">
              <a:spcBef>
                <a:spcPct val="0"/>
              </a:spcBef>
              <a:spcAft>
                <a:spcPct val="0"/>
              </a:spcAft>
            </a:pPr>
            <a:fld id="{AFFDCB05-E316-4068-8F80-B55635501751}" type="slidenum">
              <a:rPr lang="en-US">
                <a:solidFill>
                  <a:srgbClr val="484C45"/>
                </a:solidFill>
                <a:latin typeface="Arial" charset="0"/>
                <a:ea typeface="ＭＳ Ｐゴシック" charset="-128"/>
              </a:rPr>
              <a:pPr fontAlgn="base">
                <a:spcBef>
                  <a:spcPct val="0"/>
                </a:spcBef>
                <a:spcAft>
                  <a:spcPct val="0"/>
                </a:spcAft>
              </a:pPr>
              <a:t>‹#›</a:t>
            </a:fld>
            <a:endParaRPr lang="en-US" dirty="0">
              <a:solidFill>
                <a:srgbClr val="484C45"/>
              </a:solidFill>
              <a:latin typeface="Arial" charset="0"/>
              <a:ea typeface="ＭＳ Ｐゴシック" charset="-128"/>
            </a:endParaRPr>
          </a:p>
        </p:txBody>
      </p:sp>
    </p:spTree>
    <p:extLst>
      <p:ext uri="{BB962C8B-B14F-4D97-AF65-F5344CB8AC3E}">
        <p14:creationId xmlns:p14="http://schemas.microsoft.com/office/powerpoint/2010/main" val="12010941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4C4845">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4C4845">
                  <a:tint val="75000"/>
                </a:srgb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fontAlgn="base">
              <a:spcBef>
                <a:spcPct val="0"/>
              </a:spcBef>
              <a:spcAft>
                <a:spcPct val="0"/>
              </a:spcAft>
            </a:pPr>
            <a:fld id="{F7FCC335-A152-4182-9231-AE226E415357}" type="slidenum">
              <a:rPr lang="en-US">
                <a:solidFill>
                  <a:srgbClr val="484C45"/>
                </a:solidFill>
                <a:latin typeface="Arial" charset="0"/>
                <a:ea typeface="ＭＳ Ｐゴシック" charset="-128"/>
              </a:rPr>
              <a:pPr fontAlgn="base">
                <a:spcBef>
                  <a:spcPct val="0"/>
                </a:spcBef>
                <a:spcAft>
                  <a:spcPct val="0"/>
                </a:spcAft>
              </a:pPr>
              <a:t>‹#›</a:t>
            </a:fld>
            <a:endParaRPr lang="en-US" dirty="0">
              <a:solidFill>
                <a:srgbClr val="484C45"/>
              </a:solidFill>
              <a:latin typeface="Arial" charset="0"/>
              <a:ea typeface="ＭＳ Ｐゴシック" charset="-128"/>
            </a:endParaRPr>
          </a:p>
        </p:txBody>
      </p:sp>
    </p:spTree>
    <p:extLst>
      <p:ext uri="{BB962C8B-B14F-4D97-AF65-F5344CB8AC3E}">
        <p14:creationId xmlns:p14="http://schemas.microsoft.com/office/powerpoint/2010/main" val="27097627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4C4845">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4C4845">
                  <a:tint val="75000"/>
                </a:srgb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fontAlgn="base">
              <a:spcBef>
                <a:spcPct val="0"/>
              </a:spcBef>
              <a:spcAft>
                <a:spcPct val="0"/>
              </a:spcAft>
            </a:pPr>
            <a:fld id="{1226389B-0E6E-46CA-B590-BDE92ECA3524}" type="slidenum">
              <a:rPr lang="en-US">
                <a:solidFill>
                  <a:srgbClr val="484C45"/>
                </a:solidFill>
                <a:latin typeface="Arial" charset="0"/>
                <a:ea typeface="ＭＳ Ｐゴシック" charset="-128"/>
              </a:rPr>
              <a:pPr fontAlgn="base">
                <a:spcBef>
                  <a:spcPct val="0"/>
                </a:spcBef>
                <a:spcAft>
                  <a:spcPct val="0"/>
                </a:spcAft>
              </a:pPr>
              <a:t>‹#›</a:t>
            </a:fld>
            <a:endParaRPr lang="en-US" dirty="0">
              <a:solidFill>
                <a:srgbClr val="484C45"/>
              </a:solidFill>
              <a:latin typeface="Arial" charset="0"/>
              <a:ea typeface="ＭＳ Ｐゴシック" charset="-128"/>
            </a:endParaRPr>
          </a:p>
        </p:txBody>
      </p:sp>
    </p:spTree>
    <p:extLst>
      <p:ext uri="{BB962C8B-B14F-4D97-AF65-F5344CB8AC3E}">
        <p14:creationId xmlns:p14="http://schemas.microsoft.com/office/powerpoint/2010/main" val="8556534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48663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2_Title Slide with photo">
    <p:spTree>
      <p:nvGrpSpPr>
        <p:cNvPr id="1" name=""/>
        <p:cNvGrpSpPr/>
        <p:nvPr/>
      </p:nvGrpSpPr>
      <p:grpSpPr>
        <a:xfrm>
          <a:off x="0" y="0"/>
          <a:ext cx="0" cy="0"/>
          <a:chOff x="0" y="0"/>
          <a:chExt cx="0" cy="0"/>
        </a:xfrm>
      </p:grpSpPr>
      <p:pic>
        <p:nvPicPr>
          <p:cNvPr id="3074" name="Picture 2" descr="\\sharepoint.nccdcrc.org@SSL\DavWWWRoot\workgroups\communications\Stock Photo Archive\Website Images\handsin.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842" b="20237"/>
          <a:stretch/>
        </p:blipFill>
        <p:spPr bwMode="auto">
          <a:xfrm>
            <a:off x="1" y="3200400"/>
            <a:ext cx="12240684" cy="397192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2810933" y="1727201"/>
            <a:ext cx="8466667" cy="215899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502133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2944724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35242473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349076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0" y="0"/>
            <a:ext cx="12192000" cy="1182688"/>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8" name="Rectangle 7"/>
          <p:cNvSpPr/>
          <p:nvPr/>
        </p:nvSpPr>
        <p:spPr>
          <a:xfrm>
            <a:off x="1" y="962026"/>
            <a:ext cx="12196233" cy="22066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15" name="Text Placeholder 4"/>
          <p:cNvSpPr>
            <a:spLocks noGrp="1"/>
          </p:cNvSpPr>
          <p:nvPr>
            <p:ph type="body" sz="quarter" idx="12"/>
          </p:nvPr>
        </p:nvSpPr>
        <p:spPr>
          <a:xfrm>
            <a:off x="747888" y="1729854"/>
            <a:ext cx="5178777" cy="639762"/>
          </a:xfrm>
        </p:spPr>
        <p:txBody>
          <a:bodyPr anchor="b">
            <a:noAutofit/>
          </a:bodyPr>
          <a:lstStyle>
            <a:lvl1pPr marL="0" indent="0">
              <a:buNone/>
              <a:defRPr sz="1800" b="1">
                <a:solidFill>
                  <a:srgbClr val="04040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Content Placeholder 5"/>
          <p:cNvSpPr>
            <a:spLocks noGrp="1"/>
          </p:cNvSpPr>
          <p:nvPr>
            <p:ph sz="quarter" idx="13"/>
          </p:nvPr>
        </p:nvSpPr>
        <p:spPr>
          <a:xfrm>
            <a:off x="747888" y="2369617"/>
            <a:ext cx="5178777" cy="3756547"/>
          </a:xfrm>
        </p:spPr>
        <p:txBody>
          <a:bodyPr>
            <a:noAutofit/>
          </a:bodyPr>
          <a:lstStyle>
            <a:lvl1pPr marL="0" indent="0">
              <a:lnSpc>
                <a:spcPct val="100000"/>
              </a:lnSpc>
              <a:spcBef>
                <a:spcPts val="0"/>
              </a:spcBef>
              <a:buFontTx/>
              <a:buNone/>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Text Placeholder 4"/>
          <p:cNvSpPr>
            <a:spLocks noGrp="1"/>
          </p:cNvSpPr>
          <p:nvPr>
            <p:ph type="body" sz="quarter" idx="14"/>
          </p:nvPr>
        </p:nvSpPr>
        <p:spPr>
          <a:xfrm>
            <a:off x="6403622" y="1729854"/>
            <a:ext cx="5178777" cy="639762"/>
          </a:xfrm>
        </p:spPr>
        <p:txBody>
          <a:bodyPr anchor="b">
            <a:noAutofit/>
          </a:bodyPr>
          <a:lstStyle>
            <a:lvl1pPr marL="0" indent="0">
              <a:buNone/>
              <a:defRPr sz="1800" b="1">
                <a:solidFill>
                  <a:srgbClr val="04040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Content Placeholder 5"/>
          <p:cNvSpPr>
            <a:spLocks noGrp="1"/>
          </p:cNvSpPr>
          <p:nvPr>
            <p:ph sz="quarter" idx="15"/>
          </p:nvPr>
        </p:nvSpPr>
        <p:spPr>
          <a:xfrm>
            <a:off x="6403622" y="2369617"/>
            <a:ext cx="5178777" cy="3756547"/>
          </a:xfrm>
        </p:spPr>
        <p:txBody>
          <a:bodyPr>
            <a:noAutofit/>
          </a:bodyPr>
          <a:lstStyle>
            <a:lvl1pPr marL="0" indent="0">
              <a:lnSpc>
                <a:spcPct val="100000"/>
              </a:lnSpc>
              <a:spcBef>
                <a:spcPts val="0"/>
              </a:spcBef>
              <a:buFontTx/>
              <a:buNone/>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itle 1"/>
          <p:cNvSpPr>
            <a:spLocks noGrp="1"/>
          </p:cNvSpPr>
          <p:nvPr>
            <p:ph type="title"/>
          </p:nvPr>
        </p:nvSpPr>
        <p:spPr>
          <a:xfrm>
            <a:off x="609600" y="1"/>
            <a:ext cx="10972800" cy="961998"/>
          </a:xfrm>
        </p:spPr>
        <p:txBody>
          <a:bodyPr>
            <a:normAutofit/>
          </a:bodyPr>
          <a:lstStyle>
            <a:lvl1pPr algn="l">
              <a:lnSpc>
                <a:spcPct val="100000"/>
              </a:lnSpc>
              <a:defRPr sz="2800">
                <a:solidFill>
                  <a:srgbClr val="040404"/>
                </a:solidFill>
              </a:defRPr>
            </a:lvl1pPr>
          </a:lstStyle>
          <a:p>
            <a:r>
              <a:rPr lang="en-US" dirty="0" smtClean="0"/>
              <a:t>Click to edit Master title style</a:t>
            </a:r>
            <a:endParaRPr lang="en-US" dirty="0"/>
          </a:p>
        </p:txBody>
      </p:sp>
      <p:sp>
        <p:nvSpPr>
          <p:cNvPr id="10" name="Footer Placeholder 7"/>
          <p:cNvSpPr>
            <a:spLocks noGrp="1"/>
          </p:cNvSpPr>
          <p:nvPr>
            <p:ph type="ftr" sz="quarter" idx="16"/>
          </p:nvPr>
        </p:nvSpPr>
        <p:spPr>
          <a:xfrm>
            <a:off x="823384" y="6356351"/>
            <a:ext cx="3860800" cy="365125"/>
          </a:xfrm>
        </p:spPr>
        <p:txBody>
          <a:bodyPr/>
          <a:lstStyle>
            <a:lvl1pPr algn="l">
              <a:defRPr dirty="0"/>
            </a:lvl1pPr>
          </a:lstStyle>
          <a:p>
            <a:pPr>
              <a:defRPr/>
            </a:pPr>
            <a:endParaRPr lang="en-US">
              <a:solidFill>
                <a:srgbClr val="4C4845">
                  <a:tint val="75000"/>
                </a:srgbClr>
              </a:solidFill>
            </a:endParaRPr>
          </a:p>
        </p:txBody>
      </p:sp>
    </p:spTree>
    <p:extLst>
      <p:ext uri="{BB962C8B-B14F-4D97-AF65-F5344CB8AC3E}">
        <p14:creationId xmlns:p14="http://schemas.microsoft.com/office/powerpoint/2010/main" val="22902684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19572616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27183764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24798126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28751112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1440439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srgbClr val="484C45">
                  <a:tint val="75000"/>
                </a:srgbClr>
              </a:solidFill>
            </a:endParaRPr>
          </a:p>
        </p:txBody>
      </p:sp>
      <p:sp>
        <p:nvSpPr>
          <p:cNvPr id="5" name="Footer Placeholder 4"/>
          <p:cNvSpPr>
            <a:spLocks noGrp="1"/>
          </p:cNvSpPr>
          <p:nvPr>
            <p:ph type="ftr" sz="quarter" idx="11"/>
          </p:nvPr>
        </p:nvSpPr>
        <p:spPr/>
        <p:txBody>
          <a:bodyPr/>
          <a:lstStyle/>
          <a:p>
            <a:endParaRPr lang="en-US">
              <a:solidFill>
                <a:srgbClr val="484C45">
                  <a:tint val="75000"/>
                </a:srgb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fontAlgn="base">
              <a:spcBef>
                <a:spcPct val="0"/>
              </a:spcBef>
              <a:spcAft>
                <a:spcPct val="0"/>
              </a:spcAft>
            </a:pPr>
            <a:fld id="{C5BF7FCC-E6ED-4518-86DB-F2A407431F87}" type="slidenum">
              <a:rPr lang="en-US">
                <a:solidFill>
                  <a:srgbClr val="484C45"/>
                </a:solidFill>
                <a:latin typeface="Arial" charset="0"/>
                <a:ea typeface="ＭＳ Ｐゴシック" charset="-128"/>
              </a:rPr>
              <a:pPr fontAlgn="base">
                <a:spcBef>
                  <a:spcPct val="0"/>
                </a:spcBef>
                <a:spcAft>
                  <a:spcPct val="0"/>
                </a:spcAft>
              </a:pPr>
              <a:t>‹#›</a:t>
            </a:fld>
            <a:endParaRPr lang="en-US" dirty="0">
              <a:solidFill>
                <a:srgbClr val="484C45"/>
              </a:solidFill>
              <a:latin typeface="Arial" charset="0"/>
              <a:ea typeface="ＭＳ Ｐゴシック" charset="-128"/>
            </a:endParaRPr>
          </a:p>
        </p:txBody>
      </p:sp>
      <p:sp>
        <p:nvSpPr>
          <p:cNvPr id="9" name="Content Placeholder 8"/>
          <p:cNvSpPr>
            <a:spLocks noGrp="1"/>
          </p:cNvSpPr>
          <p:nvPr>
            <p:ph sz="quarter" idx="13"/>
          </p:nvPr>
        </p:nvSpPr>
        <p:spPr>
          <a:xfrm>
            <a:off x="3149600" y="1828800"/>
            <a:ext cx="83312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46373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32329018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37223396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7319185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3524180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0" y="0"/>
            <a:ext cx="12192000" cy="1182688"/>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4" name="Rectangle 3"/>
          <p:cNvSpPr/>
          <p:nvPr/>
        </p:nvSpPr>
        <p:spPr>
          <a:xfrm>
            <a:off x="1" y="962026"/>
            <a:ext cx="12196233" cy="22066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2400" dirty="0">
              <a:solidFill>
                <a:prstClr val="white"/>
              </a:solidFill>
            </a:endParaRPr>
          </a:p>
        </p:txBody>
      </p:sp>
      <p:sp>
        <p:nvSpPr>
          <p:cNvPr id="13" name="Title 1"/>
          <p:cNvSpPr>
            <a:spLocks noGrp="1"/>
          </p:cNvSpPr>
          <p:nvPr>
            <p:ph type="title"/>
          </p:nvPr>
        </p:nvSpPr>
        <p:spPr>
          <a:xfrm>
            <a:off x="609600" y="1"/>
            <a:ext cx="10972800" cy="961998"/>
          </a:xfrm>
        </p:spPr>
        <p:txBody>
          <a:bodyPr>
            <a:noAutofit/>
          </a:bodyPr>
          <a:lstStyle>
            <a:lvl1pPr algn="l">
              <a:lnSpc>
                <a:spcPct val="100000"/>
              </a:lnSpc>
              <a:defRPr sz="2800">
                <a:solidFill>
                  <a:srgbClr val="040404"/>
                </a:solidFill>
              </a:defRPr>
            </a:lvl1pPr>
          </a:lstStyle>
          <a:p>
            <a:r>
              <a:rPr lang="en-US" dirty="0" smtClean="0"/>
              <a:t>Click to edit Master title style</a:t>
            </a:r>
            <a:endParaRPr lang="en-US" dirty="0"/>
          </a:p>
        </p:txBody>
      </p:sp>
      <p:sp>
        <p:nvSpPr>
          <p:cNvPr id="6" name="Footer Placeholder 7"/>
          <p:cNvSpPr>
            <a:spLocks noGrp="1"/>
          </p:cNvSpPr>
          <p:nvPr>
            <p:ph type="ftr" sz="quarter" idx="10"/>
          </p:nvPr>
        </p:nvSpPr>
        <p:spPr>
          <a:xfrm>
            <a:off x="823384" y="6356351"/>
            <a:ext cx="3860800" cy="365125"/>
          </a:xfrm>
        </p:spPr>
        <p:txBody>
          <a:bodyPr/>
          <a:lstStyle>
            <a:lvl1pPr algn="l">
              <a:defRPr dirty="0"/>
            </a:lvl1pPr>
          </a:lstStyle>
          <a:p>
            <a:pPr>
              <a:defRPr/>
            </a:pPr>
            <a:endParaRPr lang="en-US">
              <a:solidFill>
                <a:srgbClr val="4C4845">
                  <a:tint val="75000"/>
                </a:srgbClr>
              </a:solidFill>
            </a:endParaRPr>
          </a:p>
        </p:txBody>
      </p:sp>
    </p:spTree>
    <p:extLst>
      <p:ext uri="{BB962C8B-B14F-4D97-AF65-F5344CB8AC3E}">
        <p14:creationId xmlns:p14="http://schemas.microsoft.com/office/powerpoint/2010/main" val="30069950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23484300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8702455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1691578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26275684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42077398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17089380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29935231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4406217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34098492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2426173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7"/>
          <p:cNvSpPr>
            <a:spLocks noGrp="1"/>
          </p:cNvSpPr>
          <p:nvPr>
            <p:ph type="ftr" sz="quarter" idx="10"/>
          </p:nvPr>
        </p:nvSpPr>
        <p:spPr>
          <a:xfrm>
            <a:off x="823384" y="6356351"/>
            <a:ext cx="3860800" cy="365125"/>
          </a:xfrm>
        </p:spPr>
        <p:txBody>
          <a:bodyPr/>
          <a:lstStyle>
            <a:lvl1pPr algn="l">
              <a:defRPr dirty="0"/>
            </a:lvl1pPr>
          </a:lstStyle>
          <a:p>
            <a:pPr>
              <a:defRPr/>
            </a:pPr>
            <a:endParaRPr lang="en-US">
              <a:solidFill>
                <a:srgbClr val="4C4845">
                  <a:tint val="75000"/>
                </a:srgbClr>
              </a:solidFill>
            </a:endParaRPr>
          </a:p>
        </p:txBody>
      </p:sp>
    </p:spTree>
    <p:extLst>
      <p:ext uri="{BB962C8B-B14F-4D97-AF65-F5344CB8AC3E}">
        <p14:creationId xmlns:p14="http://schemas.microsoft.com/office/powerpoint/2010/main" val="40960542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27572117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42350906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11804968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38844203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28906167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9884581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24959587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2004064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61998"/>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528777" y="1729854"/>
            <a:ext cx="9031547"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528777" y="2160695"/>
            <a:ext cx="9031548"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609600" y="6356351"/>
            <a:ext cx="3860800" cy="365125"/>
          </a:xfrm>
        </p:spPr>
        <p:txBody>
          <a:bodyPr/>
          <a:lstStyle>
            <a:lvl1pPr algn="l">
              <a:defRPr/>
            </a:lvl1pPr>
          </a:lstStyle>
          <a:p>
            <a:pPr>
              <a:defRPr/>
            </a:pPr>
            <a:endParaRPr lang="en-US" dirty="0">
              <a:solidFill>
                <a:srgbClr val="484C45">
                  <a:tint val="75000"/>
                </a:srgbClr>
              </a:solidFill>
            </a:endParaRPr>
          </a:p>
        </p:txBody>
      </p:sp>
    </p:spTree>
    <p:extLst>
      <p:ext uri="{BB962C8B-B14F-4D97-AF65-F5344CB8AC3E}">
        <p14:creationId xmlns:p14="http://schemas.microsoft.com/office/powerpoint/2010/main" val="29157118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0197" y="1600655"/>
            <a:ext cx="10971609" cy="4525119"/>
          </a:xfrm>
          <a:prstGeom prst="rect">
            <a:avLst/>
          </a:prstGeom>
        </p:spPr>
        <p:txBody>
          <a:bodyPr vert="horz" lIns="64267" tIns="32133" rIns="64267" bIns="3213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8737600" y="6356352"/>
            <a:ext cx="2844800" cy="365125"/>
          </a:xfrm>
          <a:prstGeom prst="rect">
            <a:avLst/>
          </a:prstGeom>
        </p:spPr>
        <p:txBody>
          <a:bodyPr/>
          <a:lstStyle>
            <a:lvl1pPr>
              <a:defRPr/>
            </a:lvl1pPr>
          </a:lstStyle>
          <a:p>
            <a:pPr fontAlgn="base">
              <a:spcBef>
                <a:spcPct val="0"/>
              </a:spcBef>
              <a:spcAft>
                <a:spcPct val="0"/>
              </a:spcAft>
            </a:pPr>
            <a:fld id="{42DB9716-6614-A742-A0DC-776C18476829}" type="slidenum">
              <a:rPr lang="en-US">
                <a:solidFill>
                  <a:srgbClr val="484C45">
                    <a:tint val="75000"/>
                  </a:srgbClr>
                </a:solidFill>
                <a:latin typeface="Arial" charset="0"/>
                <a:ea typeface="ＭＳ Ｐゴシック" charset="-128"/>
              </a:rPr>
              <a:pPr fontAlgn="base">
                <a:spcBef>
                  <a:spcPct val="0"/>
                </a:spcBef>
                <a:spcAft>
                  <a:spcPct val="0"/>
                </a:spcAft>
              </a:pPr>
              <a:t>‹#›</a:t>
            </a:fld>
            <a:endParaRPr lang="en-US" dirty="0">
              <a:solidFill>
                <a:srgbClr val="484C45">
                  <a:tint val="75000"/>
                </a:srgbClr>
              </a:solidFill>
              <a:latin typeface="Arial" charset="0"/>
              <a:ea typeface="ＭＳ Ｐゴシック" charset="-128"/>
            </a:endParaRPr>
          </a:p>
        </p:txBody>
      </p:sp>
    </p:spTree>
    <p:extLst>
      <p:ext uri="{BB962C8B-B14F-4D97-AF65-F5344CB8AC3E}">
        <p14:creationId xmlns:p14="http://schemas.microsoft.com/office/powerpoint/2010/main" val="322799379"/>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9" Type="http://schemas.openxmlformats.org/officeDocument/2006/relationships/slideLayout" Target="../slideLayouts/slideLayout90.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34" Type="http://schemas.openxmlformats.org/officeDocument/2006/relationships/slideLayout" Target="../slideLayouts/slideLayout85.xml"/><Relationship Id="rId42" Type="http://schemas.openxmlformats.org/officeDocument/2006/relationships/slideLayout" Target="../slideLayouts/slideLayout93.xml"/><Relationship Id="rId47" Type="http://schemas.openxmlformats.org/officeDocument/2006/relationships/slideLayout" Target="../slideLayouts/slideLayout98.xml"/><Relationship Id="rId50" Type="http://schemas.openxmlformats.org/officeDocument/2006/relationships/slideLayout" Target="../slideLayouts/slideLayout101.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slideLayout" Target="../slideLayouts/slideLayout89.xml"/><Relationship Id="rId46" Type="http://schemas.openxmlformats.org/officeDocument/2006/relationships/slideLayout" Target="../slideLayouts/slideLayout97.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41" Type="http://schemas.openxmlformats.org/officeDocument/2006/relationships/slideLayout" Target="../slideLayouts/slideLayout92.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40" Type="http://schemas.openxmlformats.org/officeDocument/2006/relationships/slideLayout" Target="../slideLayouts/slideLayout91.xml"/><Relationship Id="rId45" Type="http://schemas.openxmlformats.org/officeDocument/2006/relationships/slideLayout" Target="../slideLayouts/slideLayout96.xml"/><Relationship Id="rId53" Type="http://schemas.openxmlformats.org/officeDocument/2006/relationships/image" Target="../media/image1.png"/><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49" Type="http://schemas.openxmlformats.org/officeDocument/2006/relationships/slideLayout" Target="../slideLayouts/slideLayout100.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4" Type="http://schemas.openxmlformats.org/officeDocument/2006/relationships/slideLayout" Target="../slideLayouts/slideLayout95.xml"/><Relationship Id="rId52" Type="http://schemas.openxmlformats.org/officeDocument/2006/relationships/theme" Target="../theme/theme2.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43" Type="http://schemas.openxmlformats.org/officeDocument/2006/relationships/slideLayout" Target="../slideLayouts/slideLayout94.xml"/><Relationship Id="rId48" Type="http://schemas.openxmlformats.org/officeDocument/2006/relationships/slideLayout" Target="../slideLayouts/slideLayout99.xml"/><Relationship Id="rId8" Type="http://schemas.openxmlformats.org/officeDocument/2006/relationships/slideLayout" Target="../slideLayouts/slideLayout59.xml"/><Relationship Id="rId51" Type="http://schemas.openxmlformats.org/officeDocument/2006/relationships/slideLayout" Target="../slideLayouts/slideLayout10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3.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theme" Target="../theme/theme4.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19" Type="http://schemas.openxmlformats.org/officeDocument/2006/relationships/image" Target="../media/image8.png"/><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First level</a:t>
            </a:r>
          </a:p>
          <a:p>
            <a:pPr lvl="2"/>
            <a:r>
              <a:rPr lang="en-US" smtClean="0"/>
              <a:t>Second level</a:t>
            </a:r>
          </a:p>
          <a:p>
            <a:pPr lvl="3"/>
            <a:r>
              <a:rPr lang="en-US" smtClean="0"/>
              <a:t>Third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Verdana"/>
                <a:cs typeface="Verdana"/>
              </a:defRPr>
            </a:lvl1pPr>
          </a:lstStyle>
          <a:p>
            <a:pPr defTabSz="457200" fontAlgn="base">
              <a:spcBef>
                <a:spcPct val="0"/>
              </a:spcBef>
              <a:spcAft>
                <a:spcPct val="0"/>
              </a:spcAft>
              <a:defRPr/>
            </a:pPr>
            <a:endParaRPr lang="en-US" dirty="0">
              <a:solidFill>
                <a:srgbClr val="4C4845">
                  <a:tint val="75000"/>
                </a:srgbClr>
              </a:solidFill>
              <a:ea typeface="ＭＳ Ｐゴシック"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dirty="0">
                <a:solidFill>
                  <a:schemeClr val="tx1">
                    <a:tint val="75000"/>
                  </a:schemeClr>
                </a:solidFill>
                <a:latin typeface="Verdana"/>
                <a:cs typeface="Verdana"/>
              </a:defRPr>
            </a:lvl1pPr>
          </a:lstStyle>
          <a:p>
            <a:pPr defTabSz="457200" fontAlgn="base">
              <a:spcBef>
                <a:spcPct val="0"/>
              </a:spcBef>
              <a:spcAft>
                <a:spcPct val="0"/>
              </a:spcAft>
              <a:defRPr/>
            </a:pPr>
            <a:endParaRPr lang="en-US">
              <a:solidFill>
                <a:srgbClr val="4C4845">
                  <a:tint val="75000"/>
                </a:srgbClr>
              </a:solidFill>
              <a:ea typeface="ＭＳ Ｐゴシック" charset="-128"/>
            </a:endParaRPr>
          </a:p>
        </p:txBody>
      </p:sp>
      <p:pic>
        <p:nvPicPr>
          <p:cNvPr id="7" name="Picture 2" descr="\\sharepoint.nccdcrc.org@SSL\DavWWWRoot\workgroups\communications\LogosTemplates\CRC logos and templates\CRC RGB for screen.png"/>
          <p:cNvPicPr>
            <a:picLocks noChangeAspect="1" noChangeArrowheads="1"/>
          </p:cNvPicPr>
          <p:nvPr userDrawn="1"/>
        </p:nvPicPr>
        <p:blipFill>
          <a:blip r:embed="rId53" cstate="print">
            <a:extLst>
              <a:ext uri="{28A0092B-C50C-407E-A947-70E740481C1C}">
                <a14:useLocalDpi xmlns:a14="http://schemas.microsoft.com/office/drawing/2010/main" val="0"/>
              </a:ext>
            </a:extLst>
          </a:blip>
          <a:srcRect/>
          <a:stretch>
            <a:fillRect/>
          </a:stretch>
        </p:blipFill>
        <p:spPr bwMode="auto">
          <a:xfrm>
            <a:off x="10337401" y="6503298"/>
            <a:ext cx="1485268" cy="2194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216761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Lst>
  <p:hf sldNum="0" hdr="0" ftr="0" dt="0"/>
  <p:txStyles>
    <p:titleStyle>
      <a:lvl1pPr algn="ctr" defTabSz="457200" rtl="0" eaLnBrk="0" fontAlgn="base" hangingPunct="0">
        <a:spcBef>
          <a:spcPct val="0"/>
        </a:spcBef>
        <a:spcAft>
          <a:spcPct val="0"/>
        </a:spcAft>
        <a:defRPr sz="2400" kern="1200">
          <a:solidFill>
            <a:schemeClr val="tx1"/>
          </a:solidFill>
          <a:latin typeface="Verdana"/>
          <a:ea typeface="Verdana" pitchFamily="34" charset="0"/>
          <a:cs typeface="Verdana"/>
        </a:defRPr>
      </a:lvl1pPr>
      <a:lvl2pPr algn="ctr" defTabSz="457200" rtl="0" eaLnBrk="0" fontAlgn="base" hangingPunct="0">
        <a:spcBef>
          <a:spcPct val="0"/>
        </a:spcBef>
        <a:spcAft>
          <a:spcPct val="0"/>
        </a:spcAft>
        <a:defRPr sz="2400">
          <a:solidFill>
            <a:schemeClr val="tx1"/>
          </a:solidFill>
          <a:latin typeface="Verdana" pitchFamily="34" charset="0"/>
          <a:ea typeface="Verdana" pitchFamily="34" charset="0"/>
          <a:cs typeface="Verdana" pitchFamily="34" charset="0"/>
        </a:defRPr>
      </a:lvl2pPr>
      <a:lvl3pPr algn="ctr" defTabSz="457200" rtl="0" eaLnBrk="0" fontAlgn="base" hangingPunct="0">
        <a:spcBef>
          <a:spcPct val="0"/>
        </a:spcBef>
        <a:spcAft>
          <a:spcPct val="0"/>
        </a:spcAft>
        <a:defRPr sz="2400">
          <a:solidFill>
            <a:schemeClr val="tx1"/>
          </a:solidFill>
          <a:latin typeface="Verdana" pitchFamily="34" charset="0"/>
          <a:ea typeface="Verdana" pitchFamily="34" charset="0"/>
          <a:cs typeface="Verdana" pitchFamily="34" charset="0"/>
        </a:defRPr>
      </a:lvl3pPr>
      <a:lvl4pPr algn="ctr" defTabSz="457200" rtl="0" eaLnBrk="0" fontAlgn="base" hangingPunct="0">
        <a:spcBef>
          <a:spcPct val="0"/>
        </a:spcBef>
        <a:spcAft>
          <a:spcPct val="0"/>
        </a:spcAft>
        <a:defRPr sz="2400">
          <a:solidFill>
            <a:schemeClr val="tx1"/>
          </a:solidFill>
          <a:latin typeface="Verdana" pitchFamily="34" charset="0"/>
          <a:ea typeface="Verdana" pitchFamily="34" charset="0"/>
          <a:cs typeface="Verdana" pitchFamily="34" charset="0"/>
        </a:defRPr>
      </a:lvl4pPr>
      <a:lvl5pPr algn="ctr" defTabSz="457200" rtl="0" eaLnBrk="0" fontAlgn="base" hangingPunct="0">
        <a:spcBef>
          <a:spcPct val="0"/>
        </a:spcBef>
        <a:spcAft>
          <a:spcPct val="0"/>
        </a:spcAft>
        <a:defRPr sz="2400">
          <a:solidFill>
            <a:schemeClr val="tx1"/>
          </a:solidFill>
          <a:latin typeface="Verdana" pitchFamily="34" charset="0"/>
          <a:ea typeface="Verdana" pitchFamily="34" charset="0"/>
          <a:cs typeface="Verdana" pitchFamily="34" charset="0"/>
        </a:defRPr>
      </a:lvl5pPr>
      <a:lvl6pPr marL="457200" algn="ctr" defTabSz="457200" rtl="0" fontAlgn="base">
        <a:spcBef>
          <a:spcPct val="0"/>
        </a:spcBef>
        <a:spcAft>
          <a:spcPct val="0"/>
        </a:spcAft>
        <a:defRPr sz="2400">
          <a:solidFill>
            <a:schemeClr val="tx1"/>
          </a:solidFill>
          <a:latin typeface="Verdana" pitchFamily="34" charset="0"/>
          <a:ea typeface="Verdana" pitchFamily="34" charset="0"/>
          <a:cs typeface="Verdana" pitchFamily="34" charset="0"/>
        </a:defRPr>
      </a:lvl6pPr>
      <a:lvl7pPr marL="914400" algn="ctr" defTabSz="457200" rtl="0" fontAlgn="base">
        <a:spcBef>
          <a:spcPct val="0"/>
        </a:spcBef>
        <a:spcAft>
          <a:spcPct val="0"/>
        </a:spcAft>
        <a:defRPr sz="2400">
          <a:solidFill>
            <a:schemeClr val="tx1"/>
          </a:solidFill>
          <a:latin typeface="Verdana" pitchFamily="34" charset="0"/>
          <a:ea typeface="Verdana" pitchFamily="34" charset="0"/>
          <a:cs typeface="Verdana" pitchFamily="34" charset="0"/>
        </a:defRPr>
      </a:lvl7pPr>
      <a:lvl8pPr marL="1371600" algn="ctr" defTabSz="457200" rtl="0" fontAlgn="base">
        <a:spcBef>
          <a:spcPct val="0"/>
        </a:spcBef>
        <a:spcAft>
          <a:spcPct val="0"/>
        </a:spcAft>
        <a:defRPr sz="2400">
          <a:solidFill>
            <a:schemeClr val="tx1"/>
          </a:solidFill>
          <a:latin typeface="Verdana" pitchFamily="34" charset="0"/>
          <a:ea typeface="Verdana" pitchFamily="34" charset="0"/>
          <a:cs typeface="Verdana" pitchFamily="34" charset="0"/>
        </a:defRPr>
      </a:lvl8pPr>
      <a:lvl9pPr marL="1828800" algn="ctr" defTabSz="457200" rtl="0" fontAlgn="base">
        <a:spcBef>
          <a:spcPct val="0"/>
        </a:spcBef>
        <a:spcAft>
          <a:spcPct val="0"/>
        </a:spcAft>
        <a:defRPr sz="2400">
          <a:solidFill>
            <a:schemeClr val="tx1"/>
          </a:solidFill>
          <a:latin typeface="Verdana" pitchFamily="34" charset="0"/>
          <a:ea typeface="Verdana" pitchFamily="34" charset="0"/>
          <a:cs typeface="Verdana" pitchFamily="34" charset="0"/>
        </a:defRPr>
      </a:lvl9pPr>
    </p:titleStyle>
    <p:bodyStyle>
      <a:lvl1pPr marL="342900" indent="-342900" algn="l" defTabSz="457200" rtl="0" eaLnBrk="0" fontAlgn="base" hangingPunct="0">
        <a:spcBef>
          <a:spcPct val="0"/>
        </a:spcBef>
        <a:spcAft>
          <a:spcPct val="0"/>
        </a:spcAft>
        <a:defRPr kern="1200">
          <a:solidFill>
            <a:schemeClr val="tx1"/>
          </a:solidFill>
          <a:latin typeface="Verdana"/>
          <a:ea typeface="Verdana" pitchFamily="34" charset="0"/>
          <a:cs typeface="Verdana"/>
        </a:defRPr>
      </a:lvl1pPr>
      <a:lvl2pPr marL="457200" indent="-457200" algn="l" defTabSz="457200" rtl="0" eaLnBrk="0" fontAlgn="base" hangingPunct="0">
        <a:spcBef>
          <a:spcPct val="0"/>
        </a:spcBef>
        <a:spcAft>
          <a:spcPct val="0"/>
        </a:spcAft>
        <a:buFont typeface="Arial" panose="020B0604020202020204" pitchFamily="34" charset="0"/>
        <a:buChar char="•"/>
        <a:defRPr kern="1200">
          <a:solidFill>
            <a:schemeClr val="tx1"/>
          </a:solidFill>
          <a:latin typeface="Verdana"/>
          <a:ea typeface="Verdana" pitchFamily="34" charset="0"/>
          <a:cs typeface="Verdana"/>
        </a:defRPr>
      </a:lvl2pPr>
      <a:lvl3pPr marL="914400" indent="-457200" algn="l" defTabSz="457200" rtl="0" eaLnBrk="0" fontAlgn="base" hangingPunct="0">
        <a:spcBef>
          <a:spcPct val="0"/>
        </a:spcBef>
        <a:spcAft>
          <a:spcPct val="0"/>
        </a:spcAft>
        <a:buFont typeface="Verdana" panose="020B0604030504040204" pitchFamily="34" charset="0"/>
        <a:buChar char="»"/>
        <a:defRPr kern="1200">
          <a:solidFill>
            <a:schemeClr val="tx1"/>
          </a:solidFill>
          <a:latin typeface="Verdana"/>
          <a:ea typeface="Verdana" pitchFamily="34" charset="0"/>
          <a:cs typeface="Verdana"/>
        </a:defRPr>
      </a:lvl3pPr>
      <a:lvl4pPr marL="1371600" indent="-457200" algn="l" defTabSz="457200" rtl="0" eaLnBrk="0" fontAlgn="base" hangingPunct="0">
        <a:spcBef>
          <a:spcPct val="0"/>
        </a:spcBef>
        <a:spcAft>
          <a:spcPct val="0"/>
        </a:spcAft>
        <a:buFont typeface="Wingdings" panose="05000000000000000000" pitchFamily="2" charset="2"/>
        <a:buChar char="§"/>
        <a:defRPr kern="1200">
          <a:solidFill>
            <a:schemeClr val="tx1"/>
          </a:solidFill>
          <a:latin typeface="Verdana"/>
          <a:ea typeface="Verdana" pitchFamily="34" charset="0"/>
          <a:cs typeface="Verdana"/>
        </a:defRPr>
      </a:lvl4pPr>
      <a:lvl5pPr marL="889000" indent="-228600" algn="l" defTabSz="457200" rtl="0" eaLnBrk="0" fontAlgn="base" hangingPunct="0">
        <a:spcBef>
          <a:spcPct val="0"/>
        </a:spcBef>
        <a:spcAft>
          <a:spcPct val="0"/>
        </a:spcAft>
        <a:buFont typeface="Arial" panose="020B0604020202020204" pitchFamily="34" charset="0"/>
        <a:buChar char="»"/>
        <a:defRPr kern="1200">
          <a:solidFill>
            <a:schemeClr val="tx1"/>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First level</a:t>
            </a:r>
          </a:p>
          <a:p>
            <a:pPr lvl="2"/>
            <a:r>
              <a:rPr lang="en-US" smtClean="0"/>
              <a:t>Second level</a:t>
            </a:r>
          </a:p>
          <a:p>
            <a:pPr lvl="3"/>
            <a:r>
              <a:rPr lang="en-US" smtClean="0"/>
              <a:t>Third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Verdana"/>
                <a:cs typeface="Verdana"/>
              </a:defRPr>
            </a:lvl1pPr>
          </a:lstStyle>
          <a:p>
            <a:pPr defTabSz="457200" fontAlgn="base">
              <a:spcBef>
                <a:spcPct val="0"/>
              </a:spcBef>
              <a:spcAft>
                <a:spcPct val="0"/>
              </a:spcAft>
              <a:defRPr/>
            </a:pPr>
            <a:endParaRPr lang="en-US" dirty="0">
              <a:solidFill>
                <a:srgbClr val="4C4845">
                  <a:tint val="75000"/>
                </a:srgbClr>
              </a:solidFill>
              <a:ea typeface="ＭＳ Ｐゴシック"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dirty="0">
                <a:solidFill>
                  <a:schemeClr val="tx1">
                    <a:tint val="75000"/>
                  </a:schemeClr>
                </a:solidFill>
                <a:latin typeface="Verdana"/>
                <a:cs typeface="Verdana"/>
              </a:defRPr>
            </a:lvl1pPr>
          </a:lstStyle>
          <a:p>
            <a:pPr defTabSz="457200" fontAlgn="base">
              <a:spcBef>
                <a:spcPct val="0"/>
              </a:spcBef>
              <a:spcAft>
                <a:spcPct val="0"/>
              </a:spcAft>
              <a:defRPr/>
            </a:pPr>
            <a:endParaRPr lang="en-US">
              <a:solidFill>
                <a:srgbClr val="4C4845">
                  <a:tint val="75000"/>
                </a:srgbClr>
              </a:solidFill>
              <a:ea typeface="ＭＳ Ｐゴシック" charset="-128"/>
            </a:endParaRPr>
          </a:p>
        </p:txBody>
      </p:sp>
      <p:pic>
        <p:nvPicPr>
          <p:cNvPr id="7" name="Picture 2" descr="\\sharepoint.nccdcrc.org@SSL\DavWWWRoot\workgroups\communications\LogosTemplates\CRC logos and templates\CRC RGB for screen.png"/>
          <p:cNvPicPr>
            <a:picLocks noChangeAspect="1" noChangeArrowheads="1"/>
          </p:cNvPicPr>
          <p:nvPr userDrawn="1"/>
        </p:nvPicPr>
        <p:blipFill>
          <a:blip r:embed="rId53" cstate="print">
            <a:extLst>
              <a:ext uri="{28A0092B-C50C-407E-A947-70E740481C1C}">
                <a14:useLocalDpi xmlns:a14="http://schemas.microsoft.com/office/drawing/2010/main" val="0"/>
              </a:ext>
            </a:extLst>
          </a:blip>
          <a:srcRect/>
          <a:stretch>
            <a:fillRect/>
          </a:stretch>
        </p:blipFill>
        <p:spPr bwMode="auto">
          <a:xfrm>
            <a:off x="10337401" y="6503298"/>
            <a:ext cx="1485268" cy="2194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3715094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 id="2147483753" r:id="rId29"/>
    <p:sldLayoutId id="2147483754" r:id="rId30"/>
    <p:sldLayoutId id="2147483755" r:id="rId31"/>
    <p:sldLayoutId id="2147483756" r:id="rId32"/>
    <p:sldLayoutId id="2147483757" r:id="rId33"/>
    <p:sldLayoutId id="2147483758" r:id="rId34"/>
    <p:sldLayoutId id="2147483759" r:id="rId35"/>
    <p:sldLayoutId id="2147483760" r:id="rId36"/>
    <p:sldLayoutId id="2147483761" r:id="rId37"/>
    <p:sldLayoutId id="2147483762" r:id="rId38"/>
    <p:sldLayoutId id="2147483763" r:id="rId39"/>
    <p:sldLayoutId id="2147483764" r:id="rId40"/>
    <p:sldLayoutId id="2147483765" r:id="rId41"/>
    <p:sldLayoutId id="2147483766" r:id="rId42"/>
    <p:sldLayoutId id="2147483767" r:id="rId43"/>
    <p:sldLayoutId id="2147483768" r:id="rId44"/>
    <p:sldLayoutId id="2147483769" r:id="rId45"/>
    <p:sldLayoutId id="2147483770" r:id="rId46"/>
    <p:sldLayoutId id="2147483771" r:id="rId47"/>
    <p:sldLayoutId id="2147483772" r:id="rId48"/>
    <p:sldLayoutId id="2147483773" r:id="rId49"/>
    <p:sldLayoutId id="2147483774" r:id="rId50"/>
    <p:sldLayoutId id="2147483775" r:id="rId51"/>
  </p:sldLayoutIdLst>
  <p:hf sldNum="0" hdr="0" ftr="0" dt="0"/>
  <p:txStyles>
    <p:titleStyle>
      <a:lvl1pPr algn="ctr" defTabSz="457200" rtl="0" eaLnBrk="0" fontAlgn="base" hangingPunct="0">
        <a:spcBef>
          <a:spcPct val="0"/>
        </a:spcBef>
        <a:spcAft>
          <a:spcPct val="0"/>
        </a:spcAft>
        <a:defRPr sz="2400" kern="1200">
          <a:solidFill>
            <a:schemeClr val="tx1"/>
          </a:solidFill>
          <a:latin typeface="Verdana"/>
          <a:ea typeface="Verdana" pitchFamily="34" charset="0"/>
          <a:cs typeface="Verdana"/>
        </a:defRPr>
      </a:lvl1pPr>
      <a:lvl2pPr algn="ctr" defTabSz="457200" rtl="0" eaLnBrk="0" fontAlgn="base" hangingPunct="0">
        <a:spcBef>
          <a:spcPct val="0"/>
        </a:spcBef>
        <a:spcAft>
          <a:spcPct val="0"/>
        </a:spcAft>
        <a:defRPr sz="2400">
          <a:solidFill>
            <a:schemeClr val="tx1"/>
          </a:solidFill>
          <a:latin typeface="Verdana" pitchFamily="34" charset="0"/>
          <a:ea typeface="Verdana" pitchFamily="34" charset="0"/>
          <a:cs typeface="Verdana" pitchFamily="34" charset="0"/>
        </a:defRPr>
      </a:lvl2pPr>
      <a:lvl3pPr algn="ctr" defTabSz="457200" rtl="0" eaLnBrk="0" fontAlgn="base" hangingPunct="0">
        <a:spcBef>
          <a:spcPct val="0"/>
        </a:spcBef>
        <a:spcAft>
          <a:spcPct val="0"/>
        </a:spcAft>
        <a:defRPr sz="2400">
          <a:solidFill>
            <a:schemeClr val="tx1"/>
          </a:solidFill>
          <a:latin typeface="Verdana" pitchFamily="34" charset="0"/>
          <a:ea typeface="Verdana" pitchFamily="34" charset="0"/>
          <a:cs typeface="Verdana" pitchFamily="34" charset="0"/>
        </a:defRPr>
      </a:lvl3pPr>
      <a:lvl4pPr algn="ctr" defTabSz="457200" rtl="0" eaLnBrk="0" fontAlgn="base" hangingPunct="0">
        <a:spcBef>
          <a:spcPct val="0"/>
        </a:spcBef>
        <a:spcAft>
          <a:spcPct val="0"/>
        </a:spcAft>
        <a:defRPr sz="2400">
          <a:solidFill>
            <a:schemeClr val="tx1"/>
          </a:solidFill>
          <a:latin typeface="Verdana" pitchFamily="34" charset="0"/>
          <a:ea typeface="Verdana" pitchFamily="34" charset="0"/>
          <a:cs typeface="Verdana" pitchFamily="34" charset="0"/>
        </a:defRPr>
      </a:lvl4pPr>
      <a:lvl5pPr algn="ctr" defTabSz="457200" rtl="0" eaLnBrk="0" fontAlgn="base" hangingPunct="0">
        <a:spcBef>
          <a:spcPct val="0"/>
        </a:spcBef>
        <a:spcAft>
          <a:spcPct val="0"/>
        </a:spcAft>
        <a:defRPr sz="2400">
          <a:solidFill>
            <a:schemeClr val="tx1"/>
          </a:solidFill>
          <a:latin typeface="Verdana" pitchFamily="34" charset="0"/>
          <a:ea typeface="Verdana" pitchFamily="34" charset="0"/>
          <a:cs typeface="Verdana" pitchFamily="34" charset="0"/>
        </a:defRPr>
      </a:lvl5pPr>
      <a:lvl6pPr marL="457200" algn="ctr" defTabSz="457200" rtl="0" fontAlgn="base">
        <a:spcBef>
          <a:spcPct val="0"/>
        </a:spcBef>
        <a:spcAft>
          <a:spcPct val="0"/>
        </a:spcAft>
        <a:defRPr sz="2400">
          <a:solidFill>
            <a:schemeClr val="tx1"/>
          </a:solidFill>
          <a:latin typeface="Verdana" pitchFamily="34" charset="0"/>
          <a:ea typeface="Verdana" pitchFamily="34" charset="0"/>
          <a:cs typeface="Verdana" pitchFamily="34" charset="0"/>
        </a:defRPr>
      </a:lvl6pPr>
      <a:lvl7pPr marL="914400" algn="ctr" defTabSz="457200" rtl="0" fontAlgn="base">
        <a:spcBef>
          <a:spcPct val="0"/>
        </a:spcBef>
        <a:spcAft>
          <a:spcPct val="0"/>
        </a:spcAft>
        <a:defRPr sz="2400">
          <a:solidFill>
            <a:schemeClr val="tx1"/>
          </a:solidFill>
          <a:latin typeface="Verdana" pitchFamily="34" charset="0"/>
          <a:ea typeface="Verdana" pitchFamily="34" charset="0"/>
          <a:cs typeface="Verdana" pitchFamily="34" charset="0"/>
        </a:defRPr>
      </a:lvl7pPr>
      <a:lvl8pPr marL="1371600" algn="ctr" defTabSz="457200" rtl="0" fontAlgn="base">
        <a:spcBef>
          <a:spcPct val="0"/>
        </a:spcBef>
        <a:spcAft>
          <a:spcPct val="0"/>
        </a:spcAft>
        <a:defRPr sz="2400">
          <a:solidFill>
            <a:schemeClr val="tx1"/>
          </a:solidFill>
          <a:latin typeface="Verdana" pitchFamily="34" charset="0"/>
          <a:ea typeface="Verdana" pitchFamily="34" charset="0"/>
          <a:cs typeface="Verdana" pitchFamily="34" charset="0"/>
        </a:defRPr>
      </a:lvl8pPr>
      <a:lvl9pPr marL="1828800" algn="ctr" defTabSz="457200" rtl="0" fontAlgn="base">
        <a:spcBef>
          <a:spcPct val="0"/>
        </a:spcBef>
        <a:spcAft>
          <a:spcPct val="0"/>
        </a:spcAft>
        <a:defRPr sz="2400">
          <a:solidFill>
            <a:schemeClr val="tx1"/>
          </a:solidFill>
          <a:latin typeface="Verdana" pitchFamily="34" charset="0"/>
          <a:ea typeface="Verdana" pitchFamily="34" charset="0"/>
          <a:cs typeface="Verdana" pitchFamily="34" charset="0"/>
        </a:defRPr>
      </a:lvl9pPr>
    </p:titleStyle>
    <p:bodyStyle>
      <a:lvl1pPr marL="342900" indent="-342900" algn="l" defTabSz="457200" rtl="0" eaLnBrk="0" fontAlgn="base" hangingPunct="0">
        <a:spcBef>
          <a:spcPct val="0"/>
        </a:spcBef>
        <a:spcAft>
          <a:spcPct val="0"/>
        </a:spcAft>
        <a:defRPr kern="1200">
          <a:solidFill>
            <a:schemeClr val="tx1"/>
          </a:solidFill>
          <a:latin typeface="Verdana"/>
          <a:ea typeface="Verdana" pitchFamily="34" charset="0"/>
          <a:cs typeface="Verdana"/>
        </a:defRPr>
      </a:lvl1pPr>
      <a:lvl2pPr marL="457200" indent="-457200" algn="l" defTabSz="457200" rtl="0" eaLnBrk="0" fontAlgn="base" hangingPunct="0">
        <a:spcBef>
          <a:spcPct val="0"/>
        </a:spcBef>
        <a:spcAft>
          <a:spcPct val="0"/>
        </a:spcAft>
        <a:buFont typeface="Arial" panose="020B0604020202020204" pitchFamily="34" charset="0"/>
        <a:buChar char="•"/>
        <a:defRPr kern="1200">
          <a:solidFill>
            <a:schemeClr val="tx1"/>
          </a:solidFill>
          <a:latin typeface="Verdana"/>
          <a:ea typeface="Verdana" pitchFamily="34" charset="0"/>
          <a:cs typeface="Verdana"/>
        </a:defRPr>
      </a:lvl2pPr>
      <a:lvl3pPr marL="914400" indent="-457200" algn="l" defTabSz="457200" rtl="0" eaLnBrk="0" fontAlgn="base" hangingPunct="0">
        <a:spcBef>
          <a:spcPct val="0"/>
        </a:spcBef>
        <a:spcAft>
          <a:spcPct val="0"/>
        </a:spcAft>
        <a:buFont typeface="Verdana" panose="020B0604030504040204" pitchFamily="34" charset="0"/>
        <a:buChar char="»"/>
        <a:defRPr kern="1200">
          <a:solidFill>
            <a:schemeClr val="tx1"/>
          </a:solidFill>
          <a:latin typeface="Verdana"/>
          <a:ea typeface="Verdana" pitchFamily="34" charset="0"/>
          <a:cs typeface="Verdana"/>
        </a:defRPr>
      </a:lvl3pPr>
      <a:lvl4pPr marL="1371600" indent="-457200" algn="l" defTabSz="457200" rtl="0" eaLnBrk="0" fontAlgn="base" hangingPunct="0">
        <a:spcBef>
          <a:spcPct val="0"/>
        </a:spcBef>
        <a:spcAft>
          <a:spcPct val="0"/>
        </a:spcAft>
        <a:buFont typeface="Wingdings" panose="05000000000000000000" pitchFamily="2" charset="2"/>
        <a:buChar char="§"/>
        <a:defRPr kern="1200">
          <a:solidFill>
            <a:schemeClr val="tx1"/>
          </a:solidFill>
          <a:latin typeface="Verdana"/>
          <a:ea typeface="Verdana" pitchFamily="34" charset="0"/>
          <a:cs typeface="Verdana"/>
        </a:defRPr>
      </a:lvl4pPr>
      <a:lvl5pPr marL="889000" indent="-228600" algn="l" defTabSz="457200" rtl="0" eaLnBrk="0" fontAlgn="base" hangingPunct="0">
        <a:spcBef>
          <a:spcPct val="0"/>
        </a:spcBef>
        <a:spcAft>
          <a:spcPct val="0"/>
        </a:spcAft>
        <a:buFont typeface="Arial" panose="020B0604020202020204" pitchFamily="34" charset="0"/>
        <a:buChar char="»"/>
        <a:defRPr kern="1200">
          <a:solidFill>
            <a:schemeClr val="tx1"/>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A5A09-1674-4748-9CCF-116F1BAF4A43}" type="datetimeFigureOut">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BD0BF-E646-42BF-A266-0C39240718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14339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First level</a:t>
            </a:r>
          </a:p>
          <a:p>
            <a:pPr lvl="2"/>
            <a:r>
              <a:rPr lang="en-US" smtClean="0"/>
              <a:t>Second level</a:t>
            </a:r>
          </a:p>
          <a:p>
            <a:pPr lvl="3"/>
            <a:r>
              <a:rPr lang="en-US" smtClean="0"/>
              <a:t>Third level</a:t>
            </a:r>
          </a:p>
        </p:txBody>
      </p:sp>
      <p:pic>
        <p:nvPicPr>
          <p:cNvPr id="3076" name="Picture 2" descr="\\sharepoint.nccdcrc.org@SSL\DavWWWRoot\workgroups\communications\LogosTemplates\CRC logos and templates\CRC RGB for screen.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337801" y="6503989"/>
            <a:ext cx="1485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837829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Lst>
  <p:txStyles>
    <p:titleStyle>
      <a:lvl1pPr algn="ctr" defTabSz="457200" rtl="0" eaLnBrk="0" fontAlgn="base" hangingPunct="0">
        <a:spcBef>
          <a:spcPct val="0"/>
        </a:spcBef>
        <a:spcAft>
          <a:spcPct val="0"/>
        </a:spcAft>
        <a:defRPr sz="2400" kern="1200">
          <a:solidFill>
            <a:schemeClr val="tx1"/>
          </a:solidFill>
          <a:latin typeface="Verdana"/>
          <a:ea typeface="Verdana" panose="020B0604030504040204" pitchFamily="34" charset="0"/>
          <a:cs typeface="Verdana"/>
        </a:defRPr>
      </a:lvl1pPr>
      <a:lvl2pPr algn="ctr" defTabSz="457200" rtl="0" eaLnBrk="0" fontAlgn="base" hangingPunct="0">
        <a:spcBef>
          <a:spcPct val="0"/>
        </a:spcBef>
        <a:spcAft>
          <a:spcPct val="0"/>
        </a:spcAft>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defTabSz="457200" rtl="0" eaLnBrk="0" fontAlgn="base" hangingPunct="0">
        <a:spcBef>
          <a:spcPct val="0"/>
        </a:spcBef>
        <a:spcAft>
          <a:spcPct val="0"/>
        </a:spcAft>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gn="ctr" defTabSz="457200" rtl="0" eaLnBrk="0" fontAlgn="base" hangingPunct="0">
        <a:spcBef>
          <a:spcPct val="0"/>
        </a:spcBef>
        <a:spcAft>
          <a:spcPct val="0"/>
        </a:spcAft>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gn="ctr" defTabSz="457200" rtl="0" eaLnBrk="0" fontAlgn="base" hangingPunct="0">
        <a:spcBef>
          <a:spcPct val="0"/>
        </a:spcBef>
        <a:spcAft>
          <a:spcPct val="0"/>
        </a:spcAft>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457200" algn="ctr" defTabSz="457200" rtl="0" fontAlgn="base">
        <a:spcBef>
          <a:spcPct val="0"/>
        </a:spcBef>
        <a:spcAft>
          <a:spcPct val="0"/>
        </a:spcAft>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914400" algn="ctr" defTabSz="457200" rtl="0" fontAlgn="base">
        <a:spcBef>
          <a:spcPct val="0"/>
        </a:spcBef>
        <a:spcAft>
          <a:spcPct val="0"/>
        </a:spcAft>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1371600" algn="ctr" defTabSz="457200" rtl="0" fontAlgn="base">
        <a:spcBef>
          <a:spcPct val="0"/>
        </a:spcBef>
        <a:spcAft>
          <a:spcPct val="0"/>
        </a:spcAft>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828800" algn="ctr" defTabSz="457200" rtl="0" fontAlgn="base">
        <a:spcBef>
          <a:spcPct val="0"/>
        </a:spcBef>
        <a:spcAft>
          <a:spcPct val="0"/>
        </a:spcAft>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9pPr>
    </p:titleStyle>
    <p:bodyStyle>
      <a:lvl1pPr marL="342900" indent="-342900" algn="l" defTabSz="457200" rtl="0" eaLnBrk="0" fontAlgn="base" hangingPunct="0">
        <a:spcBef>
          <a:spcPct val="0"/>
        </a:spcBef>
        <a:spcAft>
          <a:spcPct val="0"/>
        </a:spcAft>
        <a:defRPr kern="1200">
          <a:solidFill>
            <a:schemeClr val="tx1"/>
          </a:solidFill>
          <a:latin typeface="Verdana"/>
          <a:ea typeface="Verdana" panose="020B0604030504040204" pitchFamily="34" charset="0"/>
          <a:cs typeface="Verdana"/>
        </a:defRPr>
      </a:lvl1pPr>
      <a:lvl2pPr marL="457200" indent="-457200" algn="l" defTabSz="457200" rtl="0" eaLnBrk="0" fontAlgn="base" hangingPunct="0">
        <a:spcBef>
          <a:spcPct val="0"/>
        </a:spcBef>
        <a:spcAft>
          <a:spcPct val="0"/>
        </a:spcAft>
        <a:buFont typeface="Arial" panose="020B0604020202020204" pitchFamily="34" charset="0"/>
        <a:buChar char="•"/>
        <a:defRPr kern="1200">
          <a:solidFill>
            <a:schemeClr val="tx1"/>
          </a:solidFill>
          <a:latin typeface="Verdana"/>
          <a:ea typeface="Verdana" panose="020B0604030504040204" pitchFamily="34" charset="0"/>
          <a:cs typeface="Verdana"/>
        </a:defRPr>
      </a:lvl2pPr>
      <a:lvl3pPr marL="914400" indent="-457200" algn="l" defTabSz="457200" rtl="0" eaLnBrk="0" fontAlgn="base" hangingPunct="0">
        <a:spcBef>
          <a:spcPct val="0"/>
        </a:spcBef>
        <a:spcAft>
          <a:spcPct val="0"/>
        </a:spcAft>
        <a:buFont typeface="Verdana" panose="020B0604030504040204" pitchFamily="34" charset="0"/>
        <a:buChar char="»"/>
        <a:defRPr kern="1200">
          <a:solidFill>
            <a:schemeClr val="tx1"/>
          </a:solidFill>
          <a:latin typeface="Verdana"/>
          <a:ea typeface="Verdana" panose="020B0604030504040204" pitchFamily="34" charset="0"/>
          <a:cs typeface="Verdana"/>
        </a:defRPr>
      </a:lvl3pPr>
      <a:lvl4pPr marL="1371600" indent="-457200" algn="l" defTabSz="457200" rtl="0" eaLnBrk="0" fontAlgn="base" hangingPunct="0">
        <a:spcBef>
          <a:spcPct val="0"/>
        </a:spcBef>
        <a:spcAft>
          <a:spcPct val="0"/>
        </a:spcAft>
        <a:buFont typeface="Wingdings" panose="05000000000000000000" pitchFamily="2" charset="2"/>
        <a:buChar char="§"/>
        <a:defRPr kern="1200">
          <a:solidFill>
            <a:schemeClr val="tx1"/>
          </a:solidFill>
          <a:latin typeface="Verdana"/>
          <a:ea typeface="Verdana" panose="020B0604030504040204" pitchFamily="34" charset="0"/>
          <a:cs typeface="Verdana"/>
        </a:defRPr>
      </a:lvl4pPr>
      <a:lvl5pPr marL="889000" indent="-228600" algn="l" defTabSz="457200" rtl="0" eaLnBrk="0" fontAlgn="base" hangingPunct="0">
        <a:spcBef>
          <a:spcPct val="0"/>
        </a:spcBef>
        <a:spcAft>
          <a:spcPct val="0"/>
        </a:spcAft>
        <a:buFont typeface="Arial" panose="020B0604020202020204" pitchFamily="34" charset="0"/>
        <a:buChar char="»"/>
        <a:defRPr kern="1200">
          <a:solidFill>
            <a:schemeClr val="tx1"/>
          </a:solidFill>
          <a:latin typeface="Verdana"/>
          <a:ea typeface="Verdana" panose="020B0604030504040204"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package" Target="../embeddings/Microsoft_PowerPoint_Slide1.sldx"/></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62221"/>
            <a:ext cx="8991600" cy="2023979"/>
          </a:xfrm>
        </p:spPr>
        <p:txBody>
          <a:bodyPr/>
          <a:lstStyle/>
          <a:p>
            <a:r>
              <a:rPr lang="en-US" dirty="0" smtClean="0"/>
              <a:t>SDM Core team</a:t>
            </a:r>
            <a:br>
              <a:rPr lang="en-US" dirty="0" smtClean="0"/>
            </a:br>
            <a:r>
              <a:rPr lang="en-US" b="1" dirty="0" smtClean="0">
                <a:latin typeface="Calibri"/>
                <a:ea typeface="Calibri"/>
                <a:cs typeface="Calibri"/>
              </a:rPr>
              <a:t>Sacramento</a:t>
            </a:r>
            <a:br>
              <a:rPr lang="en-US" b="1" dirty="0" smtClean="0">
                <a:latin typeface="Calibri"/>
                <a:ea typeface="Calibri"/>
                <a:cs typeface="Calibri"/>
              </a:rPr>
            </a:br>
            <a:r>
              <a:rPr lang="en-US" b="1" dirty="0" smtClean="0">
                <a:latin typeface="Calibri"/>
                <a:ea typeface="Calibri"/>
                <a:cs typeface="Calibri"/>
              </a:rPr>
              <a:t>March 18, 2015</a:t>
            </a:r>
            <a:endParaRPr lang="en-US" dirty="0"/>
          </a:p>
        </p:txBody>
      </p:sp>
    </p:spTree>
    <p:extLst>
      <p:ext uri="{BB962C8B-B14F-4D97-AF65-F5344CB8AC3E}">
        <p14:creationId xmlns:p14="http://schemas.microsoft.com/office/powerpoint/2010/main" val="2378583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30425"/>
            <a:ext cx="12192000" cy="1470025"/>
          </a:xfrm>
        </p:spPr>
        <p:txBody>
          <a:bodyPr/>
          <a:lstStyle/>
          <a:p>
            <a:r>
              <a:rPr lang="en-US" sz="3600" dirty="0" smtClean="0"/>
              <a:t>Hotline</a:t>
            </a:r>
            <a:endParaRPr lang="en-US" sz="3600" dirty="0"/>
          </a:p>
        </p:txBody>
      </p:sp>
      <p:sp>
        <p:nvSpPr>
          <p:cNvPr id="3" name="Text Placeholder 2"/>
          <p:cNvSpPr>
            <a:spLocks noGrp="1"/>
          </p:cNvSpPr>
          <p:nvPr>
            <p:ph type="subTitle" idx="4294967295"/>
          </p:nvPr>
        </p:nvSpPr>
        <p:spPr>
          <a:xfrm>
            <a:off x="1607575" y="3945194"/>
            <a:ext cx="9689690" cy="1752600"/>
          </a:xfrm>
        </p:spPr>
        <p:txBody>
          <a:bodyPr/>
          <a:lstStyle/>
          <a:p>
            <a:pPr algn="ctr"/>
            <a:r>
              <a:rPr lang="en-US" sz="4000" b="1" dirty="0" smtClean="0"/>
              <a:t>Screening Criteria</a:t>
            </a:r>
            <a:r>
              <a:rPr lang="en-US" sz="2800" b="1" dirty="0" smtClean="0"/>
              <a:t>	</a:t>
            </a:r>
            <a:endParaRPr lang="en-US" sz="2800" b="1" dirty="0"/>
          </a:p>
        </p:txBody>
      </p:sp>
    </p:spTree>
    <p:extLst>
      <p:ext uri="{BB962C8B-B14F-4D97-AF65-F5344CB8AC3E}">
        <p14:creationId xmlns:p14="http://schemas.microsoft.com/office/powerpoint/2010/main" val="1066239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Abuse Criteria</a:t>
            </a:r>
            <a:endParaRPr lang="en-US" dirty="0"/>
          </a:p>
        </p:txBody>
      </p:sp>
      <p:sp>
        <p:nvSpPr>
          <p:cNvPr id="3" name="Text Placeholder 2"/>
          <p:cNvSpPr>
            <a:spLocks noGrp="1"/>
          </p:cNvSpPr>
          <p:nvPr>
            <p:ph type="body" sz="quarter" idx="3"/>
          </p:nvPr>
        </p:nvSpPr>
        <p:spPr/>
        <p:txBody>
          <a:bodyPr/>
          <a:lstStyle/>
          <a:p>
            <a:r>
              <a:rPr lang="en-US" dirty="0" smtClean="0"/>
              <a:t>Major Changes</a:t>
            </a:r>
            <a:endParaRPr lang="en-US" dirty="0"/>
          </a:p>
        </p:txBody>
      </p:sp>
      <p:sp>
        <p:nvSpPr>
          <p:cNvPr id="4" name="Content Placeholder 3"/>
          <p:cNvSpPr>
            <a:spLocks noGrp="1"/>
          </p:cNvSpPr>
          <p:nvPr>
            <p:ph sz="quarter" idx="4"/>
          </p:nvPr>
        </p:nvSpPr>
        <p:spPr/>
        <p:txBody>
          <a:bodyPr/>
          <a:lstStyle/>
          <a:p>
            <a:pPr marL="285750" indent="-285750">
              <a:buFont typeface="Arial" panose="020B0604020202020204" pitchFamily="34" charset="0"/>
              <a:buChar char="•"/>
            </a:pPr>
            <a:r>
              <a:rPr lang="en-US" dirty="0" smtClean="0"/>
              <a:t>Review of Criteria Not Required moved to beginning of assessment and defined</a:t>
            </a:r>
          </a:p>
          <a:p>
            <a:endParaRPr lang="en-US" dirty="0" smtClean="0"/>
          </a:p>
          <a:p>
            <a:pPr marL="285750" indent="-285750">
              <a:buFont typeface="Arial" panose="020B0604020202020204" pitchFamily="34" charset="0"/>
              <a:buChar char="•"/>
            </a:pPr>
            <a:r>
              <a:rPr lang="en-US" dirty="0" smtClean="0"/>
              <a:t>Physical Abuse – Substantial Changes</a:t>
            </a:r>
          </a:p>
          <a:p>
            <a:pPr marL="742950" lvl="1" indent="-285750"/>
            <a:r>
              <a:rPr lang="en-US" dirty="0" smtClean="0"/>
              <a:t>Caregiver action that caused or will cause injury generally replaces threats of physical abuse and excessive discipline and more clearly provides a focus on actions by the caregiver and impact on child</a:t>
            </a:r>
          </a:p>
          <a:p>
            <a:pPr marL="742950" lvl="1" indent="-285750"/>
            <a:r>
              <a:rPr lang="en-US" dirty="0" smtClean="0"/>
              <a:t>Includes </a:t>
            </a:r>
            <a:r>
              <a:rPr lang="en-US" dirty="0"/>
              <a:t>physical </a:t>
            </a:r>
            <a:r>
              <a:rPr lang="en-US" dirty="0" smtClean="0"/>
              <a:t>harm as result of Domestic </a:t>
            </a:r>
            <a:r>
              <a:rPr lang="en-US" dirty="0"/>
              <a:t>Violence</a:t>
            </a:r>
            <a:endParaRPr lang="en-US" dirty="0" smtClean="0"/>
          </a:p>
          <a:p>
            <a:pPr marL="285750" indent="-285750"/>
            <a:endParaRPr lang="en-US" dirty="0"/>
          </a:p>
          <a:p>
            <a:pPr marL="285750" indent="-285750">
              <a:buFont typeface="Arial" panose="020B0604020202020204" pitchFamily="34" charset="0"/>
              <a:buChar char="•"/>
            </a:pPr>
            <a:r>
              <a:rPr lang="en-US" dirty="0" smtClean="0"/>
              <a:t>Emotional Abuse - Substantial Changes</a:t>
            </a:r>
          </a:p>
          <a:p>
            <a:pPr marL="742950" lvl="1" indent="-285750"/>
            <a:r>
              <a:rPr lang="en-US" dirty="0" smtClean="0"/>
              <a:t>Caregiver actions have led or </a:t>
            </a:r>
            <a:r>
              <a:rPr lang="en-US" b="1" dirty="0" smtClean="0"/>
              <a:t>are likely </a:t>
            </a:r>
            <a:r>
              <a:rPr lang="en-US" dirty="0" smtClean="0"/>
              <a:t>to lead to…… provides a stronger focus on actions by the caregiver and impact on the child</a:t>
            </a:r>
          </a:p>
          <a:p>
            <a:pPr marL="742950" lvl="1" indent="-285750"/>
            <a:r>
              <a:rPr lang="en-US" dirty="0" smtClean="0"/>
              <a:t>Exposure to Domestic violence has the same purpose and impact</a:t>
            </a:r>
          </a:p>
          <a:p>
            <a:pPr marL="742950" lvl="1" indent="-285750"/>
            <a:r>
              <a:rPr lang="en-US" dirty="0" smtClean="0"/>
              <a:t>Above combined </a:t>
            </a:r>
            <a:r>
              <a:rPr lang="en-US" dirty="0" smtClean="0"/>
              <a:t>removes the need for Threat of Emotional abuse</a:t>
            </a:r>
          </a:p>
          <a:p>
            <a:pPr marL="285750" indent="-285750"/>
            <a:endParaRPr lang="en-US" dirty="0" smtClean="0"/>
          </a:p>
        </p:txBody>
      </p:sp>
    </p:spTree>
    <p:extLst>
      <p:ext uri="{BB962C8B-B14F-4D97-AF65-F5344CB8AC3E}">
        <p14:creationId xmlns:p14="http://schemas.microsoft.com/office/powerpoint/2010/main" val="2847561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Abuse Criteria</a:t>
            </a:r>
            <a:endParaRPr lang="en-US" dirty="0"/>
          </a:p>
        </p:txBody>
      </p:sp>
      <p:sp>
        <p:nvSpPr>
          <p:cNvPr id="3" name="Text Placeholder 2"/>
          <p:cNvSpPr>
            <a:spLocks noGrp="1"/>
          </p:cNvSpPr>
          <p:nvPr>
            <p:ph type="body" sz="quarter" idx="3"/>
          </p:nvPr>
        </p:nvSpPr>
        <p:spPr>
          <a:xfrm>
            <a:off x="1528777" y="1130507"/>
            <a:ext cx="9031547" cy="430840"/>
          </a:xfrm>
        </p:spPr>
        <p:txBody>
          <a:bodyPr/>
          <a:lstStyle/>
          <a:p>
            <a:r>
              <a:rPr lang="en-US" dirty="0" smtClean="0"/>
              <a:t>Continued</a:t>
            </a:r>
            <a:endParaRPr lang="en-US" dirty="0"/>
          </a:p>
        </p:txBody>
      </p:sp>
      <p:sp>
        <p:nvSpPr>
          <p:cNvPr id="4" name="Content Placeholder 3"/>
          <p:cNvSpPr>
            <a:spLocks noGrp="1"/>
          </p:cNvSpPr>
          <p:nvPr>
            <p:ph sz="quarter" idx="4"/>
          </p:nvPr>
        </p:nvSpPr>
        <p:spPr>
          <a:xfrm>
            <a:off x="859972" y="1561347"/>
            <a:ext cx="10406742" cy="3965469"/>
          </a:xfrm>
        </p:spPr>
        <p:txBody>
          <a:bodyPr/>
          <a:lstStyle/>
          <a:p>
            <a:pPr marL="285750" indent="-285750">
              <a:buFont typeface="Arial" panose="020B0604020202020204" pitchFamily="34" charset="0"/>
              <a:buChar char="•"/>
            </a:pPr>
            <a:r>
              <a:rPr lang="en-US" dirty="0" smtClean="0"/>
              <a:t>Sexual Abuse</a:t>
            </a:r>
          </a:p>
          <a:p>
            <a:pPr marL="285750" indent="-285750">
              <a:buFont typeface="Arial" panose="020B0604020202020204" pitchFamily="34" charset="0"/>
              <a:buChar char="•"/>
            </a:pPr>
            <a:endParaRPr lang="en-US" dirty="0" smtClean="0"/>
          </a:p>
          <a:p>
            <a:pPr marL="742950" lvl="1" indent="-285750"/>
            <a:r>
              <a:rPr lang="en-US" dirty="0"/>
              <a:t>“Physical, behavioral, or suspicious indicators consistent with sexual abuse” was added under “sexual abuse</a:t>
            </a:r>
            <a:r>
              <a:rPr lang="en-US" dirty="0" smtClean="0"/>
              <a:t>.”</a:t>
            </a:r>
          </a:p>
          <a:p>
            <a:pPr marL="742950" lvl="1" indent="-285750"/>
            <a:endParaRPr lang="en-US" dirty="0" smtClean="0"/>
          </a:p>
          <a:p>
            <a:pPr lvl="1" indent="0">
              <a:buNone/>
            </a:pPr>
            <a:r>
              <a:rPr lang="en-US" dirty="0" smtClean="0"/>
              <a:t>Commercially Sexually Exploited </a:t>
            </a:r>
            <a:r>
              <a:rPr lang="en-US" dirty="0" err="1" smtClean="0"/>
              <a:t>And/Or</a:t>
            </a:r>
            <a:r>
              <a:rPr lang="en-US" dirty="0" smtClean="0"/>
              <a:t> Sex Trafficked</a:t>
            </a:r>
          </a:p>
          <a:p>
            <a:pPr lvl="1" indent="0">
              <a:buNone/>
            </a:pPr>
            <a:endParaRPr lang="en-US" dirty="0" smtClean="0"/>
          </a:p>
          <a:p>
            <a:pPr marL="742950" lvl="1" indent="-285750"/>
            <a:r>
              <a:rPr lang="en-US" dirty="0" smtClean="0"/>
              <a:t>Sexual Exploitation definition expanded to specifically </a:t>
            </a:r>
            <a:r>
              <a:rPr lang="en-US" dirty="0"/>
              <a:t>include </a:t>
            </a:r>
            <a:r>
              <a:rPr lang="en-US" dirty="0" smtClean="0"/>
              <a:t>a </a:t>
            </a:r>
            <a:r>
              <a:rPr lang="en-US" dirty="0"/>
              <a:t>child being commercially sexually exploited and/or sex trafficked </a:t>
            </a:r>
            <a:r>
              <a:rPr lang="en-US" b="1" dirty="0"/>
              <a:t>by or with </a:t>
            </a:r>
            <a:r>
              <a:rPr lang="en-US" dirty="0"/>
              <a:t>knowledge and consent of caregiver. </a:t>
            </a:r>
            <a:endParaRPr lang="en-US" dirty="0" smtClean="0"/>
          </a:p>
          <a:p>
            <a:pPr lvl="1" indent="0">
              <a:buNone/>
            </a:pPr>
            <a:endParaRPr lang="en-US" dirty="0" smtClean="0"/>
          </a:p>
          <a:p>
            <a:pPr lvl="1" indent="0">
              <a:buNone/>
            </a:pPr>
            <a:r>
              <a:rPr lang="en-US" dirty="0" smtClean="0"/>
              <a:t>To Neglect, Failure to Protect</a:t>
            </a:r>
            <a:endParaRPr lang="en-US" dirty="0"/>
          </a:p>
          <a:p>
            <a:pPr marL="742950" lvl="1" indent="-285750"/>
            <a:r>
              <a:rPr lang="en-US" dirty="0" smtClean="0"/>
              <a:t>A </a:t>
            </a:r>
            <a:r>
              <a:rPr lang="en-US" dirty="0"/>
              <a:t>child has been exploited by a third party, and the person responsible for the child’s care has failed in protecting or been unable to protect the child from being commercial sexually exploited and/or sex trafficked. This includes situations where the person responsible for the care of the child has been coerced or otherwise been unable prevent exploitation. </a:t>
            </a:r>
          </a:p>
          <a:p>
            <a:pPr marL="742950" lvl="1" indent="-285750"/>
            <a:endParaRPr lang="en-US" dirty="0" smtClean="0"/>
          </a:p>
          <a:p>
            <a:pPr marL="742950" lvl="1" indent="-285750"/>
            <a:endParaRPr lang="en-US" dirty="0"/>
          </a:p>
          <a:p>
            <a:pPr marL="742950" lvl="1" indent="-285750"/>
            <a:endParaRPr lang="en-US" dirty="0"/>
          </a:p>
          <a:p>
            <a:pPr marL="742950" lvl="1" indent="-285750"/>
            <a:endParaRPr lang="en-US" dirty="0" smtClean="0"/>
          </a:p>
          <a:p>
            <a:pPr marL="742950" lvl="1" indent="-285750"/>
            <a:endParaRPr lang="en-US" dirty="0"/>
          </a:p>
        </p:txBody>
      </p:sp>
    </p:spTree>
    <p:extLst>
      <p:ext uri="{BB962C8B-B14F-4D97-AF65-F5344CB8AC3E}">
        <p14:creationId xmlns:p14="http://schemas.microsoft.com/office/powerpoint/2010/main" val="2505124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Sexual Exploitation or Sexually Trafficked</a:t>
            </a:r>
            <a:endParaRPr lang="en-US" dirty="0"/>
          </a:p>
        </p:txBody>
      </p:sp>
      <p:sp>
        <p:nvSpPr>
          <p:cNvPr id="3" name="Text Placeholder 2"/>
          <p:cNvSpPr>
            <a:spLocks noGrp="1"/>
          </p:cNvSpPr>
          <p:nvPr>
            <p:ph type="body" sz="quarter" idx="3"/>
          </p:nvPr>
        </p:nvSpPr>
        <p:spPr/>
        <p:txBody>
          <a:bodyPr/>
          <a:lstStyle/>
          <a:p>
            <a:r>
              <a:rPr lang="en-US" dirty="0" smtClean="0"/>
              <a:t>Tracking information </a:t>
            </a:r>
            <a:r>
              <a:rPr lang="en-US" dirty="0"/>
              <a:t>for Commercially Sexually Exploited and/or Sex Trafficked</a:t>
            </a:r>
          </a:p>
        </p:txBody>
      </p:sp>
      <p:sp>
        <p:nvSpPr>
          <p:cNvPr id="4" name="Content Placeholder 3"/>
          <p:cNvSpPr>
            <a:spLocks noGrp="1"/>
          </p:cNvSpPr>
          <p:nvPr>
            <p:ph sz="quarter" idx="4"/>
          </p:nvPr>
        </p:nvSpPr>
        <p:spPr/>
        <p:txBody>
          <a:bodyPr/>
          <a:lstStyle/>
          <a:p>
            <a:endParaRPr lang="en-US" dirty="0" smtClean="0"/>
          </a:p>
          <a:p>
            <a:r>
              <a:rPr lang="en-US" dirty="0" smtClean="0"/>
              <a:t>Commercially </a:t>
            </a:r>
            <a:r>
              <a:rPr lang="en-US" dirty="0"/>
              <a:t>Sexually Exploited and/or Sex Trafficked Information </a:t>
            </a:r>
          </a:p>
          <a:p>
            <a:endParaRPr lang="en-US" dirty="0" smtClean="0"/>
          </a:p>
          <a:p>
            <a:r>
              <a:rPr lang="en-US" dirty="0" smtClean="0"/>
              <a:t>Check </a:t>
            </a:r>
            <a:r>
              <a:rPr lang="en-US" dirty="0"/>
              <a:t>when an in-person response has been indicated and the maltreatment criterion is either commercial sexual exploitation where the child is sexually trafficked or failure to protect from sexual trafficking. </a:t>
            </a:r>
          </a:p>
          <a:p>
            <a:endParaRPr lang="en-US" dirty="0" smtClean="0"/>
          </a:p>
          <a:p>
            <a:pPr marL="285750" indent="-285750">
              <a:buFont typeface="Arial" panose="020B0604020202020204" pitchFamily="34" charset="0"/>
              <a:buChar char="•"/>
            </a:pPr>
            <a:r>
              <a:rPr lang="en-US" dirty="0" smtClean="0"/>
              <a:t>Child </a:t>
            </a:r>
            <a:r>
              <a:rPr lang="en-US" dirty="0"/>
              <a:t>has been commercially sexually exploited and/or sex trafficked while in placement (notify worker for immediate response and notify licensing) </a:t>
            </a:r>
          </a:p>
          <a:p>
            <a:endParaRPr lang="en-US" dirty="0" smtClean="0"/>
          </a:p>
          <a:p>
            <a:pPr marL="285750" indent="-285750">
              <a:buFont typeface="Arial" panose="020B0604020202020204" pitchFamily="34" charset="0"/>
              <a:buChar char="•"/>
            </a:pPr>
            <a:r>
              <a:rPr lang="en-US" dirty="0" smtClean="0"/>
              <a:t>Child </a:t>
            </a:r>
            <a:r>
              <a:rPr lang="en-US" dirty="0"/>
              <a:t>has been commercially sexually exploited and/or sex trafficked (not in placement)—immediate placement support </a:t>
            </a:r>
          </a:p>
        </p:txBody>
      </p:sp>
    </p:spTree>
    <p:extLst>
      <p:ext uri="{BB962C8B-B14F-4D97-AF65-F5344CB8AC3E}">
        <p14:creationId xmlns:p14="http://schemas.microsoft.com/office/powerpoint/2010/main" val="3284644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Neglect Criteria</a:t>
            </a:r>
            <a:endParaRPr lang="en-US" dirty="0"/>
          </a:p>
        </p:txBody>
      </p:sp>
      <p:sp>
        <p:nvSpPr>
          <p:cNvPr id="3" name="Text Placeholder 2"/>
          <p:cNvSpPr>
            <a:spLocks noGrp="1"/>
          </p:cNvSpPr>
          <p:nvPr>
            <p:ph type="body" sz="quarter" idx="3"/>
          </p:nvPr>
        </p:nvSpPr>
        <p:spPr/>
        <p:txBody>
          <a:bodyPr/>
          <a:lstStyle/>
          <a:p>
            <a:r>
              <a:rPr lang="en-US" dirty="0" smtClean="0"/>
              <a:t>Severe and General Neglect</a:t>
            </a:r>
            <a:endParaRPr lang="en-US" dirty="0"/>
          </a:p>
        </p:txBody>
      </p:sp>
      <p:sp>
        <p:nvSpPr>
          <p:cNvPr id="4" name="Content Placeholder 3"/>
          <p:cNvSpPr>
            <a:spLocks noGrp="1"/>
          </p:cNvSpPr>
          <p:nvPr>
            <p:ph sz="quarter" idx="4"/>
          </p:nvPr>
        </p:nvSpPr>
        <p:spPr/>
        <p:txBody>
          <a:bodyPr/>
          <a:lstStyle/>
          <a:p>
            <a:pPr marL="285750" indent="-285750">
              <a:buFont typeface="Arial" panose="020B0604020202020204" pitchFamily="34" charset="0"/>
              <a:buChar char="•"/>
            </a:pPr>
            <a:r>
              <a:rPr lang="en-US" dirty="0" smtClean="0"/>
              <a:t>Unexplained and/or suspicious death changed to more explicit reference to death from and/or suspicious for neglect</a:t>
            </a:r>
          </a:p>
          <a:p>
            <a:pPr marL="285750" indent="-285750">
              <a:buFont typeface="Arial" panose="020B0604020202020204" pitchFamily="34" charset="0"/>
              <a:buChar char="•"/>
            </a:pPr>
            <a:r>
              <a:rPr lang="en-US" dirty="0" smtClean="0"/>
              <a:t>Automatic 24 hour removed from non-organic failure to thrive and child’s health safety endangered. Targeted for override issues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Hygiene added to item on Inadequate Clothing to include an area not adequately addressed</a:t>
            </a:r>
          </a:p>
          <a:p>
            <a:pPr marL="285750" indent="-285750">
              <a:buFont typeface="Arial" panose="020B0604020202020204" pitchFamily="34" charset="0"/>
              <a:buChar char="•"/>
            </a:pPr>
            <a:r>
              <a:rPr lang="en-US" dirty="0" smtClean="0"/>
              <a:t>‘Child </a:t>
            </a:r>
            <a:r>
              <a:rPr lang="en-US" dirty="0"/>
              <a:t>has no parent or guardian capable of providing appropriate </a:t>
            </a:r>
            <a:r>
              <a:rPr lang="en-US" dirty="0" smtClean="0"/>
              <a:t>care’ changed to ‘</a:t>
            </a:r>
            <a:r>
              <a:rPr lang="en-US" dirty="0"/>
              <a:t>Caregiver </a:t>
            </a:r>
            <a:r>
              <a:rPr lang="en-US" dirty="0" smtClean="0"/>
              <a:t>absence/abandonment’; enhanced definition to better distinguish from Inadequate supervision</a:t>
            </a:r>
            <a:endParaRPr lang="en-US" dirty="0"/>
          </a:p>
          <a:p>
            <a:pPr marL="285750" indent="-285750">
              <a:buFont typeface="Arial" panose="020B0604020202020204" pitchFamily="34" charset="0"/>
              <a:buChar char="•"/>
            </a:pPr>
            <a:r>
              <a:rPr lang="en-US" dirty="0" smtClean="0"/>
              <a:t>Inadequate Supervision definitions enhanced with examples</a:t>
            </a:r>
          </a:p>
          <a:p>
            <a:pPr marL="285750" indent="-285750">
              <a:buFont typeface="Arial" panose="020B0604020202020204" pitchFamily="34" charset="0"/>
              <a:buChar char="•"/>
            </a:pPr>
            <a:r>
              <a:rPr lang="en-US" dirty="0" smtClean="0"/>
              <a:t>Failure to protect definition adds commercial sexual……………</a:t>
            </a:r>
          </a:p>
        </p:txBody>
      </p:sp>
    </p:spTree>
    <p:extLst>
      <p:ext uri="{BB962C8B-B14F-4D97-AF65-F5344CB8AC3E}">
        <p14:creationId xmlns:p14="http://schemas.microsoft.com/office/powerpoint/2010/main" val="1939464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30425"/>
            <a:ext cx="12192000" cy="1470025"/>
          </a:xfrm>
        </p:spPr>
        <p:txBody>
          <a:bodyPr/>
          <a:lstStyle/>
          <a:p>
            <a:r>
              <a:rPr lang="en-US" sz="3600" dirty="0" smtClean="0"/>
              <a:t>Hotline</a:t>
            </a:r>
            <a:endParaRPr lang="en-US" sz="3600" dirty="0"/>
          </a:p>
        </p:txBody>
      </p:sp>
      <p:sp>
        <p:nvSpPr>
          <p:cNvPr id="3" name="Text Placeholder 2"/>
          <p:cNvSpPr>
            <a:spLocks noGrp="1"/>
          </p:cNvSpPr>
          <p:nvPr>
            <p:ph type="subTitle" idx="4294967295"/>
          </p:nvPr>
        </p:nvSpPr>
        <p:spPr>
          <a:xfrm>
            <a:off x="1607575" y="3945194"/>
            <a:ext cx="9689690" cy="1752600"/>
          </a:xfrm>
        </p:spPr>
        <p:txBody>
          <a:bodyPr/>
          <a:lstStyle/>
          <a:p>
            <a:pPr algn="ctr"/>
            <a:r>
              <a:rPr lang="en-US" sz="4000" b="1" cap="all" dirty="0">
                <a:solidFill>
                  <a:srgbClr val="4C4845"/>
                </a:solidFill>
                <a:ea typeface="+mj-ea"/>
              </a:rPr>
              <a:t>Response Priority</a:t>
            </a:r>
            <a:r>
              <a:rPr lang="en-US" sz="2800" b="1" dirty="0" smtClean="0"/>
              <a:t>	</a:t>
            </a:r>
            <a:endParaRPr lang="en-US" sz="2800" b="1" dirty="0"/>
          </a:p>
        </p:txBody>
      </p:sp>
    </p:spTree>
    <p:extLst>
      <p:ext uri="{BB962C8B-B14F-4D97-AF65-F5344CB8AC3E}">
        <p14:creationId xmlns:p14="http://schemas.microsoft.com/office/powerpoint/2010/main" val="3535354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Priority</a:t>
            </a:r>
            <a:endParaRPr lang="en-US" dirty="0"/>
          </a:p>
        </p:txBody>
      </p:sp>
      <p:sp>
        <p:nvSpPr>
          <p:cNvPr id="3" name="Text Placeholder 2"/>
          <p:cNvSpPr>
            <a:spLocks noGrp="1"/>
          </p:cNvSpPr>
          <p:nvPr>
            <p:ph type="body" sz="quarter" idx="3"/>
          </p:nvPr>
        </p:nvSpPr>
        <p:spPr/>
        <p:txBody>
          <a:bodyPr/>
          <a:lstStyle/>
          <a:p>
            <a:r>
              <a:rPr lang="en-US" dirty="0" smtClean="0"/>
              <a:t>Major focus – streamline and address overrides</a:t>
            </a:r>
            <a:endParaRPr lang="en-US" dirty="0"/>
          </a:p>
        </p:txBody>
      </p:sp>
      <p:sp>
        <p:nvSpPr>
          <p:cNvPr id="4" name="Content Placeholder 3"/>
          <p:cNvSpPr>
            <a:spLocks noGrp="1"/>
          </p:cNvSpPr>
          <p:nvPr>
            <p:ph sz="quarter" idx="4"/>
          </p:nvPr>
        </p:nvSpPr>
        <p:spPr/>
        <p:txBody>
          <a:bodyPr/>
          <a:lstStyle/>
          <a:p>
            <a:r>
              <a:rPr lang="en-US" dirty="0" smtClean="0"/>
              <a:t>Physical Abuse; separated out questions, refined some definitions; ordered by threat to safety</a:t>
            </a:r>
          </a:p>
          <a:p>
            <a:pPr marL="285750" indent="-285750">
              <a:buFont typeface="Arial" panose="020B0604020202020204" pitchFamily="34" charset="0"/>
              <a:buChar char="•"/>
            </a:pPr>
            <a:r>
              <a:rPr lang="en-US" dirty="0" smtClean="0"/>
              <a:t>Added checkboxes for questions to enable better tracking</a:t>
            </a:r>
          </a:p>
          <a:p>
            <a:pPr marL="285750" indent="-285750">
              <a:buFont typeface="Arial" panose="020B0604020202020204" pitchFamily="34" charset="0"/>
              <a:buChar char="•"/>
            </a:pPr>
            <a:r>
              <a:rPr lang="en-US" dirty="0" smtClean="0"/>
              <a:t>Changed question ‘brutal and/or dangerous’  to ‘caregiver’s behavior dangerous or threatening….’</a:t>
            </a:r>
          </a:p>
          <a:p>
            <a:pPr marL="285750" indent="-285750">
              <a:buFont typeface="Arial" panose="020B0604020202020204" pitchFamily="34" charset="0"/>
              <a:buChar char="•"/>
            </a:pPr>
            <a:r>
              <a:rPr lang="en-US" dirty="0" smtClean="0"/>
              <a:t>Added whether non perpetrating caregiver </a:t>
            </a:r>
            <a:r>
              <a:rPr lang="en-US" dirty="0"/>
              <a:t>is </a:t>
            </a:r>
            <a:r>
              <a:rPr lang="en-US" dirty="0" smtClean="0"/>
              <a:t>aware, supportive and displays ability to protect – removes need to determine if alleged perpetrator has access within 10 days</a:t>
            </a:r>
          </a:p>
          <a:p>
            <a:pPr marL="285750" indent="-285750">
              <a:buFont typeface="Arial" panose="020B0604020202020204" pitchFamily="34" charset="0"/>
              <a:buChar char="•"/>
            </a:pPr>
            <a:endParaRPr lang="en-US" dirty="0" smtClean="0"/>
          </a:p>
          <a:p>
            <a:r>
              <a:rPr lang="en-US" dirty="0" smtClean="0"/>
              <a:t>Emotional Abuse; refined definitions</a:t>
            </a:r>
          </a:p>
          <a:p>
            <a:pPr marL="285750" indent="-285750">
              <a:buFont typeface="Arial" panose="020B0604020202020204" pitchFamily="34" charset="0"/>
              <a:buChar char="•"/>
            </a:pPr>
            <a:r>
              <a:rPr lang="en-US" dirty="0" smtClean="0"/>
              <a:t>1st question adds parental response to child’s behavior, focusing on whether the child is receiving attention</a:t>
            </a:r>
          </a:p>
          <a:p>
            <a:pPr marL="285750" indent="-285750">
              <a:buFont typeface="Arial" panose="020B0604020202020204" pitchFamily="34" charset="0"/>
              <a:buChar char="•"/>
            </a:pPr>
            <a:r>
              <a:rPr lang="en-US" dirty="0" smtClean="0"/>
              <a:t>2</a:t>
            </a:r>
            <a:r>
              <a:rPr lang="en-US" baseline="30000" dirty="0" smtClean="0"/>
              <a:t>nd</a:t>
            </a:r>
            <a:r>
              <a:rPr lang="en-US" dirty="0" smtClean="0"/>
              <a:t> question adds clarity to definition and provides more explicit focus to impact on the child</a:t>
            </a:r>
            <a:br>
              <a:rPr lang="en-US" dirty="0" smtClean="0"/>
            </a:br>
            <a:r>
              <a:rPr lang="en-US" dirty="0" smtClean="0"/>
              <a:t> </a:t>
            </a:r>
            <a:endParaRPr lang="en-US" dirty="0"/>
          </a:p>
        </p:txBody>
      </p:sp>
    </p:spTree>
    <p:extLst>
      <p:ext uri="{BB962C8B-B14F-4D97-AF65-F5344CB8AC3E}">
        <p14:creationId xmlns:p14="http://schemas.microsoft.com/office/powerpoint/2010/main" val="2061239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Priority</a:t>
            </a:r>
            <a:endParaRPr lang="en-US" dirty="0"/>
          </a:p>
        </p:txBody>
      </p:sp>
      <p:sp>
        <p:nvSpPr>
          <p:cNvPr id="3" name="Text Placeholder 2"/>
          <p:cNvSpPr>
            <a:spLocks noGrp="1"/>
          </p:cNvSpPr>
          <p:nvPr>
            <p:ph type="body" sz="quarter" idx="3"/>
          </p:nvPr>
        </p:nvSpPr>
        <p:spPr/>
        <p:txBody>
          <a:bodyPr/>
          <a:lstStyle/>
          <a:p>
            <a:r>
              <a:rPr lang="en-US" dirty="0" smtClean="0"/>
              <a:t>Major focus – streamline and address overrides</a:t>
            </a:r>
            <a:endParaRPr lang="en-US" dirty="0"/>
          </a:p>
        </p:txBody>
      </p:sp>
      <p:sp>
        <p:nvSpPr>
          <p:cNvPr id="4" name="Content Placeholder 3"/>
          <p:cNvSpPr>
            <a:spLocks noGrp="1"/>
          </p:cNvSpPr>
          <p:nvPr>
            <p:ph sz="quarter" idx="4"/>
          </p:nvPr>
        </p:nvSpPr>
        <p:spPr/>
        <p:txBody>
          <a:bodyPr/>
          <a:lstStyle/>
          <a:p>
            <a:r>
              <a:rPr lang="en-US" dirty="0" smtClean="0"/>
              <a:t>Sexual Abuse</a:t>
            </a:r>
          </a:p>
          <a:p>
            <a:pPr marL="285750" indent="-285750">
              <a:buFont typeface="Arial" panose="020B0604020202020204" pitchFamily="34" charset="0"/>
              <a:buChar char="•"/>
            </a:pPr>
            <a:r>
              <a:rPr lang="en-US" dirty="0" smtClean="0"/>
              <a:t>Reduced questions from 3 to 2</a:t>
            </a:r>
          </a:p>
          <a:p>
            <a:pPr marL="285750" indent="-285750">
              <a:buFont typeface="Arial" panose="020B0604020202020204" pitchFamily="34" charset="0"/>
              <a:buChar char="•"/>
            </a:pPr>
            <a:r>
              <a:rPr lang="en-US" dirty="0" smtClean="0"/>
              <a:t>1</a:t>
            </a:r>
            <a:r>
              <a:rPr lang="en-US" baseline="30000" dirty="0" smtClean="0"/>
              <a:t>st</a:t>
            </a:r>
            <a:r>
              <a:rPr lang="en-US" dirty="0" smtClean="0"/>
              <a:t> question is similar</a:t>
            </a:r>
          </a:p>
          <a:p>
            <a:pPr marL="285750" indent="-285750">
              <a:buFont typeface="Arial" panose="020B0604020202020204" pitchFamily="34" charset="0"/>
              <a:buChar char="•"/>
            </a:pPr>
            <a:r>
              <a:rPr lang="en-US" dirty="0" smtClean="0"/>
              <a:t>2</a:t>
            </a:r>
            <a:r>
              <a:rPr lang="en-US" baseline="30000" dirty="0" smtClean="0"/>
              <a:t>nd</a:t>
            </a:r>
            <a:r>
              <a:rPr lang="en-US" dirty="0" smtClean="0"/>
              <a:t> question focus is on whether a non-perpetrating caregiver who is aware of the allegation, is supportive and demonstrates the ability to protect.  Similar in construction to same question on Physical Abuse </a:t>
            </a:r>
            <a:endParaRPr lang="en-US" dirty="0"/>
          </a:p>
        </p:txBody>
      </p:sp>
    </p:spTree>
    <p:extLst>
      <p:ext uri="{BB962C8B-B14F-4D97-AF65-F5344CB8AC3E}">
        <p14:creationId xmlns:p14="http://schemas.microsoft.com/office/powerpoint/2010/main" val="1912481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30425"/>
            <a:ext cx="12192000" cy="1470025"/>
          </a:xfrm>
        </p:spPr>
        <p:txBody>
          <a:bodyPr/>
          <a:lstStyle/>
          <a:p>
            <a:r>
              <a:rPr lang="en-US" sz="3600" dirty="0" smtClean="0"/>
              <a:t>Safety Assessment</a:t>
            </a:r>
            <a:endParaRPr lang="en-US" sz="3600" dirty="0"/>
          </a:p>
        </p:txBody>
      </p:sp>
      <p:sp>
        <p:nvSpPr>
          <p:cNvPr id="3" name="Text Placeholder 2"/>
          <p:cNvSpPr>
            <a:spLocks noGrp="1"/>
          </p:cNvSpPr>
          <p:nvPr>
            <p:ph type="subTitle" idx="4294967295"/>
          </p:nvPr>
        </p:nvSpPr>
        <p:spPr>
          <a:xfrm>
            <a:off x="1607575" y="3945194"/>
            <a:ext cx="9689690" cy="1752600"/>
          </a:xfrm>
        </p:spPr>
        <p:txBody>
          <a:bodyPr/>
          <a:lstStyle/>
          <a:p>
            <a:pPr algn="ctr"/>
            <a:r>
              <a:rPr lang="en-US" sz="4000" b="1" dirty="0"/>
              <a:t>Threats and Complicating Caregiver behaviors</a:t>
            </a:r>
            <a:r>
              <a:rPr lang="en-US" sz="2800" b="1" dirty="0" smtClean="0"/>
              <a:t>	</a:t>
            </a:r>
            <a:endParaRPr lang="en-US" sz="2800" b="1" dirty="0"/>
          </a:p>
        </p:txBody>
      </p:sp>
    </p:spTree>
    <p:extLst>
      <p:ext uri="{BB962C8B-B14F-4D97-AF65-F5344CB8AC3E}">
        <p14:creationId xmlns:p14="http://schemas.microsoft.com/office/powerpoint/2010/main" val="4194167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Vulnerability / Threats / Complicating Behaviors</a:t>
            </a:r>
            <a:endParaRPr lang="en-US" dirty="0"/>
          </a:p>
        </p:txBody>
      </p:sp>
      <p:sp>
        <p:nvSpPr>
          <p:cNvPr id="3" name="Text Placeholder 2"/>
          <p:cNvSpPr>
            <a:spLocks noGrp="1"/>
          </p:cNvSpPr>
          <p:nvPr>
            <p:ph type="body" sz="quarter" idx="3"/>
          </p:nvPr>
        </p:nvSpPr>
        <p:spPr/>
        <p:txBody>
          <a:bodyPr/>
          <a:lstStyle/>
          <a:p>
            <a:r>
              <a:rPr lang="en-US" dirty="0" smtClean="0"/>
              <a:t>Changes</a:t>
            </a:r>
            <a:endParaRPr lang="en-US" dirty="0"/>
          </a:p>
        </p:txBody>
      </p:sp>
      <p:sp>
        <p:nvSpPr>
          <p:cNvPr id="4" name="Content Placeholder 3"/>
          <p:cNvSpPr>
            <a:spLocks noGrp="1"/>
          </p:cNvSpPr>
          <p:nvPr>
            <p:ph sz="quarter" idx="4"/>
          </p:nvPr>
        </p:nvSpPr>
        <p:spPr/>
        <p:txBody>
          <a:bodyPr/>
          <a:lstStyle/>
          <a:p>
            <a:r>
              <a:rPr lang="en-US" dirty="0" smtClean="0"/>
              <a:t>All changes to items and definitions to focus attention on specific actions by the caregiver and impact on child</a:t>
            </a:r>
          </a:p>
          <a:p>
            <a:endParaRPr lang="en-US" dirty="0" smtClean="0"/>
          </a:p>
          <a:p>
            <a:r>
              <a:rPr lang="en-US" dirty="0" smtClean="0"/>
              <a:t>Vulnerability – definitions added</a:t>
            </a:r>
            <a:endParaRPr lang="en-US" dirty="0"/>
          </a:p>
          <a:p>
            <a:pPr marL="285750" indent="-285750">
              <a:buFont typeface="Arial" panose="020B0604020202020204" pitchFamily="34" charset="0"/>
              <a:buChar char="•"/>
            </a:pPr>
            <a:r>
              <a:rPr lang="en-US" dirty="0" smtClean="0"/>
              <a:t>‘School age but not attending……..’ changed to ‘Not readily accessible to community oversight’  is broader but better matches what staff see with referrals</a:t>
            </a:r>
          </a:p>
          <a:p>
            <a:pPr marL="285750" indent="-285750">
              <a:buFont typeface="Arial" panose="020B0604020202020204" pitchFamily="34" charset="0"/>
              <a:buChar char="•"/>
            </a:pPr>
            <a:endParaRPr lang="en-US" dirty="0"/>
          </a:p>
          <a:p>
            <a:r>
              <a:rPr lang="en-US" dirty="0" smtClean="0"/>
              <a:t>Threats to Safety</a:t>
            </a:r>
          </a:p>
          <a:p>
            <a:pPr marL="285750" indent="-285750">
              <a:buFont typeface="Arial" panose="020B0604020202020204" pitchFamily="34" charset="0"/>
              <a:buChar char="•"/>
            </a:pPr>
            <a:r>
              <a:rPr lang="en-US" dirty="0" smtClean="0"/>
              <a:t>Substance abuse and emotional stability…. that </a:t>
            </a:r>
            <a:r>
              <a:rPr lang="en-US" dirty="0"/>
              <a:t>seriously impairs </a:t>
            </a:r>
            <a:r>
              <a:rPr lang="en-US" dirty="0" smtClean="0"/>
              <a:t>ability </a:t>
            </a:r>
            <a:r>
              <a:rPr lang="en-US" dirty="0"/>
              <a:t>to supervise, protect, or care for the child </a:t>
            </a:r>
            <a:r>
              <a:rPr lang="en-US" dirty="0" smtClean="0"/>
              <a:t>removed as discrete threat</a:t>
            </a:r>
          </a:p>
          <a:p>
            <a:pPr marL="742950" lvl="1" indent="-285750"/>
            <a:r>
              <a:rPr lang="en-US" dirty="0" smtClean="0"/>
              <a:t>Two step process – the condition and the action</a:t>
            </a:r>
          </a:p>
          <a:p>
            <a:pPr marL="742950" lvl="1" indent="-285750"/>
            <a:r>
              <a:rPr lang="en-US" dirty="0" smtClean="0"/>
              <a:t>Actions are included in other safety threats</a:t>
            </a:r>
          </a:p>
          <a:p>
            <a:pPr marL="742950" lvl="1" indent="-285750"/>
            <a:r>
              <a:rPr lang="en-US" dirty="0" smtClean="0"/>
              <a:t>Focus turns to the actions and results (impact on child)</a:t>
            </a:r>
          </a:p>
          <a:p>
            <a:endParaRPr lang="en-US" dirty="0"/>
          </a:p>
          <a:p>
            <a:endParaRPr lang="en-US" dirty="0"/>
          </a:p>
        </p:txBody>
      </p:sp>
    </p:spTree>
    <p:extLst>
      <p:ext uri="{BB962C8B-B14F-4D97-AF65-F5344CB8AC3E}">
        <p14:creationId xmlns:p14="http://schemas.microsoft.com/office/powerpoint/2010/main" val="79130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Today</a:t>
            </a:r>
            <a:endParaRPr lang="en-US" dirty="0"/>
          </a:p>
        </p:txBody>
      </p:sp>
      <p:sp>
        <p:nvSpPr>
          <p:cNvPr id="4" name="Text Placeholder 3"/>
          <p:cNvSpPr>
            <a:spLocks noGrp="1"/>
          </p:cNvSpPr>
          <p:nvPr>
            <p:ph type="body" sz="quarter" idx="3"/>
          </p:nvPr>
        </p:nvSpPr>
        <p:spPr/>
        <p:txBody>
          <a:bodyPr/>
          <a:lstStyle/>
          <a:p>
            <a:r>
              <a:rPr lang="en-US" dirty="0" smtClean="0"/>
              <a:t>SDM 3</a:t>
            </a:r>
            <a:endParaRPr lang="en-US" dirty="0"/>
          </a:p>
        </p:txBody>
      </p:sp>
      <p:sp>
        <p:nvSpPr>
          <p:cNvPr id="5" name="Content Placeholder 4"/>
          <p:cNvSpPr>
            <a:spLocks noGrp="1"/>
          </p:cNvSpPr>
          <p:nvPr>
            <p:ph sz="quarter" idx="4"/>
          </p:nvPr>
        </p:nvSpPr>
        <p:spPr>
          <a:xfrm>
            <a:off x="1528777" y="2160695"/>
            <a:ext cx="9031548" cy="4240105"/>
          </a:xfrm>
        </p:spPr>
        <p:txBody>
          <a:bodyPr/>
          <a:lstStyle/>
          <a:p>
            <a:pPr marL="285750" indent="-285750">
              <a:buFont typeface="Arial" panose="020B0604020202020204" pitchFamily="34" charset="0"/>
              <a:buChar char="•"/>
            </a:pPr>
            <a:r>
              <a:rPr lang="en-US" dirty="0" smtClean="0"/>
              <a:t>Introductions</a:t>
            </a:r>
          </a:p>
          <a:p>
            <a:pPr marL="742950" lvl="1" indent="-285750"/>
            <a:r>
              <a:rPr lang="en-US" dirty="0" smtClean="0"/>
              <a:t>CRC – Peggy Cordero and </a:t>
            </a:r>
            <a:r>
              <a:rPr lang="en-US" dirty="0"/>
              <a:t>Lynnā McPhatter-Harris</a:t>
            </a:r>
            <a:r>
              <a:rPr lang="en-US" b="1" dirty="0"/>
              <a:t> </a:t>
            </a:r>
            <a:endParaRPr lang="en-US" b="1" dirty="0" smtClean="0"/>
          </a:p>
          <a:p>
            <a:pPr marL="742950" lvl="1" indent="-285750"/>
            <a:r>
              <a:rPr lang="en-US" dirty="0" smtClean="0"/>
              <a:t>County reps</a:t>
            </a:r>
          </a:p>
          <a:p>
            <a:pPr marL="285750" indent="-285750">
              <a:buFont typeface="Arial" panose="020B0604020202020204" pitchFamily="34" charset="0"/>
              <a:buChar char="•"/>
            </a:pPr>
            <a:r>
              <a:rPr lang="en-US" dirty="0" smtClean="0"/>
              <a:t>The tool </a:t>
            </a:r>
            <a:r>
              <a:rPr lang="en-US" dirty="0"/>
              <a:t>revisions and context with practice model integration and </a:t>
            </a:r>
            <a:r>
              <a:rPr lang="en-US" dirty="0" smtClean="0"/>
              <a:t>research</a:t>
            </a:r>
          </a:p>
          <a:p>
            <a:pPr marL="285750" indent="-285750">
              <a:buFont typeface="Arial" panose="020B0604020202020204" pitchFamily="34" charset="0"/>
              <a:buChar char="•"/>
            </a:pPr>
            <a:r>
              <a:rPr lang="en-US" dirty="0"/>
              <a:t>Considerations and context for tool review throughout the day</a:t>
            </a:r>
          </a:p>
          <a:p>
            <a:pPr marL="742950" lvl="1" indent="-285750"/>
            <a:r>
              <a:rPr lang="en-US" dirty="0" smtClean="0"/>
              <a:t>When to implement - options</a:t>
            </a:r>
          </a:p>
          <a:p>
            <a:pPr marL="742950" lvl="1" indent="-285750"/>
            <a:r>
              <a:rPr lang="en-US" dirty="0" smtClean="0"/>
              <a:t>Planning </a:t>
            </a:r>
            <a:r>
              <a:rPr lang="en-US" dirty="0"/>
              <a:t>and needs support for dissemination and </a:t>
            </a:r>
            <a:r>
              <a:rPr lang="en-US" dirty="0" smtClean="0"/>
              <a:t>training</a:t>
            </a:r>
          </a:p>
          <a:p>
            <a:pPr marL="742950" lvl="1" indent="-285750"/>
            <a:r>
              <a:rPr lang="en-US" dirty="0" smtClean="0"/>
              <a:t>Planning </a:t>
            </a:r>
            <a:r>
              <a:rPr lang="en-US" dirty="0"/>
              <a:t>for curriculum </a:t>
            </a:r>
            <a:r>
              <a:rPr lang="en-US" dirty="0" smtClean="0"/>
              <a:t>updates </a:t>
            </a:r>
          </a:p>
          <a:p>
            <a:pPr marL="285750" indent="-285750">
              <a:buFont typeface="Arial" panose="020B0604020202020204" pitchFamily="34" charset="0"/>
              <a:buChar char="•"/>
            </a:pPr>
            <a:r>
              <a:rPr lang="en-US" dirty="0"/>
              <a:t>Review of each tool including </a:t>
            </a:r>
          </a:p>
          <a:p>
            <a:pPr marL="738188" lvl="2" indent="-285750">
              <a:buFont typeface="Arial" panose="020B0604020202020204" pitchFamily="34" charset="0"/>
              <a:buChar char="•"/>
            </a:pPr>
            <a:r>
              <a:rPr lang="en-US" dirty="0"/>
              <a:t>Overview of key changes to the tool </a:t>
            </a:r>
          </a:p>
          <a:p>
            <a:pPr marL="738188" lvl="2" indent="-285750">
              <a:buFont typeface="Arial" panose="020B0604020202020204" pitchFamily="34" charset="0"/>
              <a:buChar char="•"/>
            </a:pPr>
            <a:r>
              <a:rPr lang="en-US" dirty="0"/>
              <a:t>Link to practice and engagement with families</a:t>
            </a:r>
          </a:p>
          <a:p>
            <a:pPr marL="742950" lvl="1" indent="-285750"/>
            <a:r>
              <a:rPr lang="en-US" dirty="0" smtClean="0"/>
              <a:t>30 minutes and can be flexible</a:t>
            </a:r>
          </a:p>
          <a:p>
            <a:pPr marL="285750" indent="-285750">
              <a:buFont typeface="Arial" panose="020B0604020202020204" pitchFamily="34" charset="0"/>
              <a:buChar char="•"/>
            </a:pPr>
            <a:r>
              <a:rPr lang="en-US" dirty="0" smtClean="0"/>
              <a:t>A </a:t>
            </a:r>
            <a:r>
              <a:rPr lang="en-US" dirty="0"/>
              <a:t>deeper look at Web </a:t>
            </a:r>
            <a:r>
              <a:rPr lang="en-US" dirty="0" smtClean="0"/>
              <a:t>SDM upgrades and planning</a:t>
            </a:r>
          </a:p>
          <a:p>
            <a:pPr marL="285750" indent="-285750">
              <a:buFont typeface="Arial" panose="020B0604020202020204" pitchFamily="34" charset="0"/>
              <a:buChar char="•"/>
            </a:pPr>
            <a:r>
              <a:rPr lang="en-US" dirty="0" smtClean="0"/>
              <a:t>The SDM Report – changes to format and content</a:t>
            </a:r>
          </a:p>
          <a:p>
            <a:pPr marL="285750" indent="-285750"/>
            <a:endParaRPr lang="en-US" dirty="0"/>
          </a:p>
          <a:p>
            <a:pPr marL="742950" lvl="1" indent="-285750"/>
            <a:endParaRPr lang="en-US" dirty="0" smtClean="0"/>
          </a:p>
          <a:p>
            <a:pPr marL="742950" lvl="1" indent="-285750"/>
            <a:endParaRPr lang="en-US" dirty="0"/>
          </a:p>
          <a:p>
            <a:pPr marL="742950" lvl="1" indent="-285750"/>
            <a:endParaRPr lang="en-US" dirty="0"/>
          </a:p>
        </p:txBody>
      </p:sp>
    </p:spTree>
    <p:extLst>
      <p:ext uri="{BB962C8B-B14F-4D97-AF65-F5344CB8AC3E}">
        <p14:creationId xmlns:p14="http://schemas.microsoft.com/office/powerpoint/2010/main" val="280307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Vulnerability / Threats / Complicating Behaviors</a:t>
            </a:r>
            <a:endParaRPr lang="en-US" dirty="0"/>
          </a:p>
        </p:txBody>
      </p:sp>
      <p:sp>
        <p:nvSpPr>
          <p:cNvPr id="3" name="Text Placeholder 2"/>
          <p:cNvSpPr>
            <a:spLocks noGrp="1"/>
          </p:cNvSpPr>
          <p:nvPr>
            <p:ph type="body" sz="quarter" idx="3"/>
          </p:nvPr>
        </p:nvSpPr>
        <p:spPr>
          <a:xfrm>
            <a:off x="1528777" y="1229111"/>
            <a:ext cx="9031547" cy="430840"/>
          </a:xfrm>
        </p:spPr>
        <p:txBody>
          <a:bodyPr/>
          <a:lstStyle/>
          <a:p>
            <a:r>
              <a:rPr lang="en-US" dirty="0" smtClean="0"/>
              <a:t>Changes</a:t>
            </a:r>
            <a:endParaRPr lang="en-US" dirty="0"/>
          </a:p>
        </p:txBody>
      </p:sp>
      <p:sp>
        <p:nvSpPr>
          <p:cNvPr id="4" name="Content Placeholder 3"/>
          <p:cNvSpPr>
            <a:spLocks noGrp="1"/>
          </p:cNvSpPr>
          <p:nvPr>
            <p:ph sz="quarter" idx="4"/>
          </p:nvPr>
        </p:nvSpPr>
        <p:spPr>
          <a:xfrm>
            <a:off x="1528777" y="1659951"/>
            <a:ext cx="9031548" cy="4544906"/>
          </a:xfrm>
        </p:spPr>
        <p:txBody>
          <a:bodyPr/>
          <a:lstStyle/>
          <a:p>
            <a:r>
              <a:rPr lang="en-US" dirty="0" smtClean="0"/>
              <a:t>All changes to items and definitions to focus attention on specific actions by the caregiver and impact on child</a:t>
            </a:r>
          </a:p>
          <a:p>
            <a:endParaRPr lang="en-US" dirty="0" smtClean="0"/>
          </a:p>
          <a:p>
            <a:pPr marL="285750" indent="-285750">
              <a:buFont typeface="Arial" panose="020B0604020202020204" pitchFamily="34" charset="0"/>
              <a:buChar char="•"/>
            </a:pPr>
            <a:r>
              <a:rPr lang="en-US" dirty="0" smtClean="0"/>
              <a:t>Domestic violence incorporated into #1 ‘serious harm or threat to cause’ and #3 ‘not meeting child’s needs’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Taken together these three result in focus on impact on the child and leads to consideration of substance abuse, emotional stability, </a:t>
            </a:r>
            <a:r>
              <a:rPr lang="en-US" dirty="0" err="1" smtClean="0"/>
              <a:t>coginitve</a:t>
            </a:r>
            <a:r>
              <a:rPr lang="en-US" dirty="0" smtClean="0"/>
              <a:t>, developmental, physical heath as considerations in safety planning</a:t>
            </a:r>
            <a:endParaRPr lang="en-US" dirty="0"/>
          </a:p>
          <a:p>
            <a:endParaRPr lang="en-US" dirty="0" smtClean="0"/>
          </a:p>
          <a:p>
            <a:r>
              <a:rPr lang="en-US" dirty="0"/>
              <a:t>Complicating Behaviors - Anything that further complicates the work of creating safety but does not rise to the level of </a:t>
            </a:r>
            <a:r>
              <a:rPr lang="en-US" dirty="0" smtClean="0"/>
              <a:t>harm.</a:t>
            </a:r>
          </a:p>
          <a:p>
            <a:endParaRPr lang="en-US" dirty="0" smtClean="0"/>
          </a:p>
          <a:p>
            <a:r>
              <a:rPr lang="en-US" dirty="0" smtClean="0"/>
              <a:t>Conditions </a:t>
            </a:r>
            <a:r>
              <a:rPr lang="en-US" dirty="0"/>
              <a:t>that make it more difficult or complicated to create safety for a child but do not create a safety threat alone. These behaviors must be considered when assessing for and planning to mitigate safety threats</a:t>
            </a:r>
          </a:p>
          <a:p>
            <a:endParaRPr lang="en-US" dirty="0" smtClean="0"/>
          </a:p>
          <a:p>
            <a:endParaRPr lang="en-US" dirty="0"/>
          </a:p>
          <a:p>
            <a:endParaRPr lang="en-US" dirty="0"/>
          </a:p>
        </p:txBody>
      </p:sp>
    </p:spTree>
    <p:extLst>
      <p:ext uri="{BB962C8B-B14F-4D97-AF65-F5344CB8AC3E}">
        <p14:creationId xmlns:p14="http://schemas.microsoft.com/office/powerpoint/2010/main" val="1437080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Vulnerability / Threats / Complicating Behaviors</a:t>
            </a:r>
            <a:endParaRPr lang="en-US" dirty="0"/>
          </a:p>
        </p:txBody>
      </p:sp>
      <p:sp>
        <p:nvSpPr>
          <p:cNvPr id="3" name="Text Placeholder 2"/>
          <p:cNvSpPr>
            <a:spLocks noGrp="1"/>
          </p:cNvSpPr>
          <p:nvPr>
            <p:ph type="body" sz="quarter" idx="3"/>
          </p:nvPr>
        </p:nvSpPr>
        <p:spPr>
          <a:xfrm>
            <a:off x="1528777" y="1229111"/>
            <a:ext cx="9031547" cy="430840"/>
          </a:xfrm>
        </p:spPr>
        <p:txBody>
          <a:bodyPr/>
          <a:lstStyle/>
          <a:p>
            <a:r>
              <a:rPr lang="en-US" dirty="0" smtClean="0"/>
              <a:t>Changes</a:t>
            </a:r>
            <a:endParaRPr lang="en-US" dirty="0"/>
          </a:p>
        </p:txBody>
      </p:sp>
      <p:sp>
        <p:nvSpPr>
          <p:cNvPr id="4" name="Content Placeholder 3"/>
          <p:cNvSpPr>
            <a:spLocks noGrp="1"/>
          </p:cNvSpPr>
          <p:nvPr>
            <p:ph sz="quarter" idx="4"/>
          </p:nvPr>
        </p:nvSpPr>
        <p:spPr>
          <a:xfrm>
            <a:off x="1528777" y="1659951"/>
            <a:ext cx="9031548" cy="4544906"/>
          </a:xfrm>
        </p:spPr>
        <p:txBody>
          <a:bodyPr/>
          <a:lstStyle/>
          <a:p>
            <a:pPr marL="285750" indent="-285750">
              <a:buFont typeface="Arial" panose="020B0604020202020204" pitchFamily="34" charset="0"/>
              <a:buChar char="•"/>
            </a:pPr>
            <a:r>
              <a:rPr lang="en-US" dirty="0" smtClean="0"/>
              <a:t>Changes in ordering of threats; allows focus on threats resulting from actions of caregiver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Definitions modified in some circumstances to enable greater focus on child impact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Question:  Is ‘</a:t>
            </a:r>
            <a:r>
              <a:rPr lang="en-US" dirty="0"/>
              <a:t>The family refuses access to the child, or there is reason to believe that the family is about to </a:t>
            </a:r>
            <a:r>
              <a:rPr lang="en-US" dirty="0" smtClean="0"/>
              <a:t>flee’ a safety threat?  What is impact on child?</a:t>
            </a:r>
          </a:p>
          <a:p>
            <a:pPr marL="742950" lvl="1" indent="-285750"/>
            <a:r>
              <a:rPr lang="en-US" dirty="0" smtClean="0"/>
              <a:t>Rarely used – 4/</a:t>
            </a:r>
            <a:r>
              <a:rPr lang="en-US" dirty="0" err="1" smtClean="0"/>
              <a:t>10ths</a:t>
            </a:r>
            <a:r>
              <a:rPr lang="en-US" dirty="0" smtClean="0"/>
              <a:t> of a percent of all 2013 safety threats, 1.7% of assessments with an identified threat and generally only used when another threat is present</a:t>
            </a:r>
          </a:p>
          <a:p>
            <a:pPr marL="742950" lvl="1" indent="-285750"/>
            <a:r>
              <a:rPr lang="en-US" dirty="0" smtClean="0"/>
              <a:t>If worker cannot </a:t>
            </a:r>
            <a:r>
              <a:rPr lang="en-US" dirty="0" smtClean="0"/>
              <a:t>access a child, </a:t>
            </a:r>
            <a:r>
              <a:rPr lang="en-US" dirty="0" smtClean="0"/>
              <a:t>safety cannot be </a:t>
            </a:r>
            <a:r>
              <a:rPr lang="en-US" dirty="0" smtClean="0"/>
              <a:t>completed. </a:t>
            </a:r>
            <a:r>
              <a:rPr lang="en-US" dirty="0" smtClean="0"/>
              <a:t>Worker and supervisor would complete a warrant, safety assessment not a consideration</a:t>
            </a:r>
          </a:p>
          <a:p>
            <a:pPr marL="742950" lvl="1" indent="-285750"/>
            <a:r>
              <a:rPr lang="en-US" dirty="0" smtClean="0"/>
              <a:t>Identifying could only lead to safety decision of unsafe; </a:t>
            </a:r>
            <a:r>
              <a:rPr lang="en-US" dirty="0" smtClean="0"/>
              <a:t>eliminating </a:t>
            </a:r>
            <a:r>
              <a:rPr lang="en-US" dirty="0" smtClean="0"/>
              <a:t>safety </a:t>
            </a:r>
            <a:r>
              <a:rPr lang="en-US" dirty="0" smtClean="0"/>
              <a:t>planning as a possibility</a:t>
            </a:r>
            <a:endParaRPr lang="en-US" dirty="0" smtClean="0"/>
          </a:p>
          <a:p>
            <a:endParaRPr lang="en-US" dirty="0"/>
          </a:p>
          <a:p>
            <a:endParaRPr lang="en-US" dirty="0"/>
          </a:p>
        </p:txBody>
      </p:sp>
    </p:spTree>
    <p:extLst>
      <p:ext uri="{BB962C8B-B14F-4D97-AF65-F5344CB8AC3E}">
        <p14:creationId xmlns:p14="http://schemas.microsoft.com/office/powerpoint/2010/main" val="3418692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30425"/>
            <a:ext cx="12192000" cy="1470025"/>
          </a:xfrm>
        </p:spPr>
        <p:txBody>
          <a:bodyPr/>
          <a:lstStyle/>
          <a:p>
            <a:r>
              <a:rPr lang="en-US" sz="3600" dirty="0" smtClean="0"/>
              <a:t>Safety Assessment</a:t>
            </a:r>
            <a:endParaRPr lang="en-US" sz="3600" dirty="0"/>
          </a:p>
        </p:txBody>
      </p:sp>
      <p:sp>
        <p:nvSpPr>
          <p:cNvPr id="3" name="Text Placeholder 2"/>
          <p:cNvSpPr>
            <a:spLocks noGrp="1"/>
          </p:cNvSpPr>
          <p:nvPr>
            <p:ph type="subTitle" idx="4294967295"/>
          </p:nvPr>
        </p:nvSpPr>
        <p:spPr>
          <a:xfrm>
            <a:off x="1607575" y="3945194"/>
            <a:ext cx="9689690" cy="1752600"/>
          </a:xfrm>
        </p:spPr>
        <p:txBody>
          <a:bodyPr/>
          <a:lstStyle/>
          <a:p>
            <a:pPr algn="ctr"/>
            <a:r>
              <a:rPr lang="en-US" sz="4000" b="1" cap="all" dirty="0">
                <a:solidFill>
                  <a:srgbClr val="4C4845"/>
                </a:solidFill>
                <a:ea typeface="+mj-ea"/>
              </a:rPr>
              <a:t>Acts of protection and Supporting Strengths</a:t>
            </a:r>
            <a:r>
              <a:rPr lang="en-US" sz="2800" b="1" dirty="0" smtClean="0"/>
              <a:t>	</a:t>
            </a:r>
            <a:endParaRPr lang="en-US" sz="2800" b="1" dirty="0"/>
          </a:p>
        </p:txBody>
      </p:sp>
    </p:spTree>
    <p:extLst>
      <p:ext uri="{BB962C8B-B14F-4D97-AF65-F5344CB8AC3E}">
        <p14:creationId xmlns:p14="http://schemas.microsoft.com/office/powerpoint/2010/main" val="821819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Considerations for Safety Planning</a:t>
            </a:r>
            <a:endParaRPr lang="en-US" dirty="0">
              <a:solidFill>
                <a:schemeClr val="tx1"/>
              </a:solidFill>
            </a:endParaRPr>
          </a:p>
        </p:txBody>
      </p:sp>
      <p:graphicFrame>
        <p:nvGraphicFramePr>
          <p:cNvPr id="4" name="Diagram 3"/>
          <p:cNvGraphicFramePr/>
          <p:nvPr>
            <p:extLst/>
          </p:nvPr>
        </p:nvGraphicFramePr>
        <p:xfrm>
          <a:off x="1981200" y="1447800"/>
          <a:ext cx="8153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6471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HOUSEHOLD STRENGTHS AND PROTECTIVE ACTIONS</a:t>
            </a:r>
            <a:endParaRPr lang="en-US" dirty="0"/>
          </a:p>
        </p:txBody>
      </p:sp>
      <p:sp>
        <p:nvSpPr>
          <p:cNvPr id="3" name="Text Placeholder 2"/>
          <p:cNvSpPr>
            <a:spLocks noGrp="1"/>
          </p:cNvSpPr>
          <p:nvPr>
            <p:ph type="body" sz="quarter" idx="3"/>
          </p:nvPr>
        </p:nvSpPr>
        <p:spPr/>
        <p:txBody>
          <a:bodyPr/>
          <a:lstStyle/>
          <a:p>
            <a:r>
              <a:rPr lang="en-US" dirty="0" smtClean="0"/>
              <a:t>Replaces Protective Capacities</a:t>
            </a:r>
            <a:endParaRPr lang="en-US" dirty="0"/>
          </a:p>
        </p:txBody>
      </p:sp>
      <p:sp>
        <p:nvSpPr>
          <p:cNvPr id="4" name="Content Placeholder 3"/>
          <p:cNvSpPr>
            <a:spLocks noGrp="1"/>
          </p:cNvSpPr>
          <p:nvPr>
            <p:ph sz="quarter" idx="4"/>
          </p:nvPr>
        </p:nvSpPr>
        <p:spPr/>
        <p:txBody>
          <a:bodyPr/>
          <a:lstStyle/>
          <a:p>
            <a:r>
              <a:rPr lang="en-US" dirty="0"/>
              <a:t>Household Strengths: </a:t>
            </a:r>
            <a:r>
              <a:rPr lang="en-US" dirty="0" smtClean="0"/>
              <a:t>Resources </a:t>
            </a:r>
            <a:r>
              <a:rPr lang="en-US" dirty="0"/>
              <a:t>and conditions that increase the likelihood or ability to create safety for a child but in and of themselves do not fully address the safety threats. </a:t>
            </a:r>
          </a:p>
          <a:p>
            <a:r>
              <a:rPr lang="en-US" dirty="0"/>
              <a:t> </a:t>
            </a:r>
          </a:p>
          <a:p>
            <a:r>
              <a:rPr lang="en-US" dirty="0"/>
              <a:t>Protective Actions: These are specific actions, taken by one of the child’s current caregivers or by the child, that mitigate identified safety threats in the household. </a:t>
            </a:r>
          </a:p>
          <a:p>
            <a:r>
              <a:rPr lang="en-US" dirty="0"/>
              <a:t> </a:t>
            </a:r>
          </a:p>
          <a:p>
            <a:r>
              <a:rPr lang="en-US" dirty="0"/>
              <a:t>Household strengths and protective actions should be assessed, considered, and built upon when creating a safety plan. </a:t>
            </a:r>
            <a:r>
              <a:rPr lang="en-US" i="1" dirty="0"/>
              <a:t>Mark all that apply to the </a:t>
            </a:r>
            <a:r>
              <a:rPr lang="en-US" i="1" dirty="0" smtClean="0"/>
              <a:t>household</a:t>
            </a:r>
          </a:p>
          <a:p>
            <a:endParaRPr lang="en-US" i="1" dirty="0"/>
          </a:p>
          <a:p>
            <a:r>
              <a:rPr lang="en-US" i="1" dirty="0" smtClean="0"/>
              <a:t>Why?  Separates strengths and actions, allowing for a m ore directed assessment when determining to implement a safety plan and when to remove</a:t>
            </a:r>
            <a:endParaRPr lang="en-US" dirty="0"/>
          </a:p>
        </p:txBody>
      </p:sp>
    </p:spTree>
    <p:extLst>
      <p:ext uri="{BB962C8B-B14F-4D97-AF65-F5344CB8AC3E}">
        <p14:creationId xmlns:p14="http://schemas.microsoft.com/office/powerpoint/2010/main" val="2820309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30425"/>
            <a:ext cx="12192000" cy="1470025"/>
          </a:xfrm>
        </p:spPr>
        <p:txBody>
          <a:bodyPr/>
          <a:lstStyle/>
          <a:p>
            <a:r>
              <a:rPr lang="en-US" sz="3600" dirty="0" smtClean="0"/>
              <a:t>Safety Assessment</a:t>
            </a:r>
            <a:endParaRPr lang="en-US" sz="3600" dirty="0"/>
          </a:p>
        </p:txBody>
      </p:sp>
      <p:sp>
        <p:nvSpPr>
          <p:cNvPr id="3" name="Text Placeholder 2"/>
          <p:cNvSpPr>
            <a:spLocks noGrp="1"/>
          </p:cNvSpPr>
          <p:nvPr>
            <p:ph type="subTitle" idx="4294967295"/>
          </p:nvPr>
        </p:nvSpPr>
        <p:spPr>
          <a:xfrm>
            <a:off x="1607575" y="3945194"/>
            <a:ext cx="9689690" cy="1752600"/>
          </a:xfrm>
        </p:spPr>
        <p:txBody>
          <a:bodyPr/>
          <a:lstStyle/>
          <a:p>
            <a:pPr algn="ctr"/>
            <a:r>
              <a:rPr lang="en-US" sz="4000" dirty="0"/>
              <a:t>Safety </a:t>
            </a:r>
            <a:r>
              <a:rPr lang="en-US" sz="4000" dirty="0" smtClean="0"/>
              <a:t>Interventions </a:t>
            </a:r>
            <a:r>
              <a:rPr lang="en-US" sz="4000" dirty="0"/>
              <a:t>and Safety Decision</a:t>
            </a:r>
            <a:r>
              <a:rPr lang="en-US" sz="2800" b="1" dirty="0" smtClean="0"/>
              <a:t>	</a:t>
            </a:r>
            <a:endParaRPr lang="en-US" sz="2800" b="1" dirty="0"/>
          </a:p>
        </p:txBody>
      </p:sp>
    </p:spTree>
    <p:extLst>
      <p:ext uri="{BB962C8B-B14F-4D97-AF65-F5344CB8AC3E}">
        <p14:creationId xmlns:p14="http://schemas.microsoft.com/office/powerpoint/2010/main" val="3927314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Interventions and Safety Decision</a:t>
            </a:r>
          </a:p>
        </p:txBody>
      </p:sp>
      <p:sp>
        <p:nvSpPr>
          <p:cNvPr id="3" name="Text Placeholder 2"/>
          <p:cNvSpPr>
            <a:spLocks noGrp="1"/>
          </p:cNvSpPr>
          <p:nvPr>
            <p:ph type="body" sz="quarter" idx="3"/>
          </p:nvPr>
        </p:nvSpPr>
        <p:spPr/>
        <p:txBody>
          <a:bodyPr/>
          <a:lstStyle/>
          <a:p>
            <a:r>
              <a:rPr lang="en-US" dirty="0" smtClean="0"/>
              <a:t>Reorganization of decisions and definition clarification</a:t>
            </a:r>
            <a:endParaRPr lang="en-US" dirty="0"/>
          </a:p>
        </p:txBody>
      </p:sp>
      <p:sp>
        <p:nvSpPr>
          <p:cNvPr id="4" name="Content Placeholder 3"/>
          <p:cNvSpPr>
            <a:spLocks noGrp="1"/>
          </p:cNvSpPr>
          <p:nvPr>
            <p:ph sz="quarter" idx="4"/>
          </p:nvPr>
        </p:nvSpPr>
        <p:spPr/>
        <p:txBody>
          <a:bodyPr/>
          <a:lstStyle/>
          <a:p>
            <a:pPr marL="285750" indent="-285750">
              <a:buFont typeface="Arial" panose="020B0604020202020204" pitchFamily="34" charset="0"/>
              <a:buChar char="•"/>
            </a:pPr>
            <a:r>
              <a:rPr lang="en-US" dirty="0" smtClean="0"/>
              <a:t>Safety Decisions now follow specific sections based on identification of threats, supporting strengths and protective actions.  </a:t>
            </a:r>
            <a:r>
              <a:rPr lang="en-US" dirty="0" err="1" smtClean="0"/>
              <a:t>Paralells</a:t>
            </a:r>
            <a:r>
              <a:rPr lang="en-US" dirty="0" smtClean="0"/>
              <a:t> presentation in </a:t>
            </a:r>
            <a:r>
              <a:rPr lang="en-US" dirty="0" err="1" smtClean="0"/>
              <a:t>WebSDM</a:t>
            </a:r>
            <a:r>
              <a:rPr lang="en-US" dirty="0" smtClean="0"/>
              <a:t>.</a:t>
            </a:r>
          </a:p>
          <a:p>
            <a:endParaRPr lang="en-US" dirty="0" smtClean="0"/>
          </a:p>
          <a:p>
            <a:pPr marL="285750" indent="-285750">
              <a:buFont typeface="Arial" panose="020B0604020202020204" pitchFamily="34" charset="0"/>
              <a:buChar char="•"/>
            </a:pPr>
            <a:r>
              <a:rPr lang="en-US" dirty="0" smtClean="0"/>
              <a:t>Safety interventions divided into in home interventions and placement interventions </a:t>
            </a:r>
          </a:p>
          <a:p>
            <a:pPr marL="742950" lvl="1" indent="-285750"/>
            <a:r>
              <a:rPr lang="en-US" dirty="0" smtClean="0"/>
              <a:t>‘Use </a:t>
            </a:r>
            <a:r>
              <a:rPr lang="en-US" dirty="0"/>
              <a:t>of family, neighbors, or other individuals in the community as safety </a:t>
            </a:r>
            <a:r>
              <a:rPr lang="en-US" dirty="0" smtClean="0"/>
              <a:t>resources’ definition refined to better indicate short term family placement </a:t>
            </a:r>
          </a:p>
          <a:p>
            <a:pPr marL="742950" lvl="1" indent="-285750"/>
            <a:r>
              <a:rPr lang="en-US" dirty="0" smtClean="0"/>
              <a:t>‘Have </a:t>
            </a:r>
            <a:r>
              <a:rPr lang="en-US" dirty="0"/>
              <a:t>the caregiver voluntarily place the child outside the home, consistent with WIC 11400(o) and (p</a:t>
            </a:r>
            <a:r>
              <a:rPr lang="en-US" dirty="0" smtClean="0"/>
              <a:t>)’ definition refined to better indicate when used</a:t>
            </a:r>
          </a:p>
          <a:p>
            <a:pPr marL="285750" indent="-285750"/>
            <a:endParaRPr lang="en-US" dirty="0" smtClean="0"/>
          </a:p>
          <a:p>
            <a:pPr marL="285750" indent="-285750"/>
            <a:r>
              <a:rPr lang="en-US" dirty="0" smtClean="0"/>
              <a:t>Safety Decision – Now termed Safe, Safe with Plan and Unsafe</a:t>
            </a:r>
          </a:p>
          <a:p>
            <a:pPr marL="742950" lvl="1" indent="-285750"/>
            <a:endParaRPr lang="en-US" dirty="0" smtClean="0"/>
          </a:p>
          <a:p>
            <a:endParaRPr lang="en-US" dirty="0"/>
          </a:p>
        </p:txBody>
      </p:sp>
    </p:spTree>
    <p:extLst>
      <p:ext uri="{BB962C8B-B14F-4D97-AF65-F5344CB8AC3E}">
        <p14:creationId xmlns:p14="http://schemas.microsoft.com/office/powerpoint/2010/main" val="1073849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30425"/>
            <a:ext cx="12192000" cy="1470025"/>
          </a:xfrm>
        </p:spPr>
        <p:txBody>
          <a:bodyPr/>
          <a:lstStyle/>
          <a:p>
            <a:r>
              <a:rPr lang="en-US" sz="3600" dirty="0" smtClean="0"/>
              <a:t>Risk Assessment</a:t>
            </a:r>
            <a:endParaRPr lang="en-US" sz="3600" dirty="0"/>
          </a:p>
        </p:txBody>
      </p:sp>
      <p:sp>
        <p:nvSpPr>
          <p:cNvPr id="3" name="Text Placeholder 2"/>
          <p:cNvSpPr>
            <a:spLocks noGrp="1"/>
          </p:cNvSpPr>
          <p:nvPr>
            <p:ph type="subTitle" idx="4294967295"/>
          </p:nvPr>
        </p:nvSpPr>
        <p:spPr>
          <a:xfrm>
            <a:off x="1607575" y="3945194"/>
            <a:ext cx="9689690" cy="1752600"/>
          </a:xfrm>
        </p:spPr>
        <p:txBody>
          <a:bodyPr/>
          <a:lstStyle/>
          <a:p>
            <a:pPr algn="ctr"/>
            <a:r>
              <a:rPr lang="en-US" sz="4000" b="1" dirty="0"/>
              <a:t>Validation and Practice Driven Changes </a:t>
            </a:r>
            <a:r>
              <a:rPr lang="en-US" sz="2800" b="1" dirty="0" smtClean="0"/>
              <a:t>	</a:t>
            </a:r>
            <a:endParaRPr lang="en-US" sz="2800" b="1" dirty="0"/>
          </a:p>
        </p:txBody>
      </p:sp>
    </p:spTree>
    <p:extLst>
      <p:ext uri="{BB962C8B-B14F-4D97-AF65-F5344CB8AC3E}">
        <p14:creationId xmlns:p14="http://schemas.microsoft.com/office/powerpoint/2010/main" val="795340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Risk Assessment</a:t>
            </a:r>
            <a:endParaRPr lang="en-US" dirty="0"/>
          </a:p>
        </p:txBody>
      </p:sp>
      <p:sp>
        <p:nvSpPr>
          <p:cNvPr id="3" name="Text Placeholder 2"/>
          <p:cNvSpPr>
            <a:spLocks noGrp="1"/>
          </p:cNvSpPr>
          <p:nvPr>
            <p:ph type="body" sz="quarter" idx="3"/>
          </p:nvPr>
        </p:nvSpPr>
        <p:spPr/>
        <p:txBody>
          <a:bodyPr/>
          <a:lstStyle/>
          <a:p>
            <a:r>
              <a:rPr lang="en-US" dirty="0" smtClean="0"/>
              <a:t>Major Changes</a:t>
            </a:r>
            <a:endParaRPr lang="en-US" dirty="0"/>
          </a:p>
        </p:txBody>
      </p:sp>
      <p:sp>
        <p:nvSpPr>
          <p:cNvPr id="4" name="Content Placeholder 3"/>
          <p:cNvSpPr>
            <a:spLocks noGrp="1"/>
          </p:cNvSpPr>
          <p:nvPr>
            <p:ph sz="quarter" idx="4"/>
          </p:nvPr>
        </p:nvSpPr>
        <p:spPr/>
        <p:txBody>
          <a:bodyPr/>
          <a:lstStyle/>
          <a:p>
            <a:pPr marL="285750" indent="-285750">
              <a:buFont typeface="Arial" panose="020B0604020202020204" pitchFamily="34" charset="0"/>
              <a:buChar char="•"/>
            </a:pPr>
            <a:r>
              <a:rPr lang="en-US" dirty="0" smtClean="0"/>
              <a:t>Single Stream Presentation in </a:t>
            </a:r>
            <a:r>
              <a:rPr lang="en-US" dirty="0" err="1" smtClean="0"/>
              <a:t>WebSDM</a:t>
            </a:r>
            <a:endParaRPr lang="en-US" dirty="0" smtClean="0"/>
          </a:p>
          <a:p>
            <a:pPr marL="742950" lvl="1" indent="-285750"/>
            <a:r>
              <a:rPr lang="en-US" dirty="0" smtClean="0"/>
              <a:t>Reduction in common errors (prior investigations, prior open cases)</a:t>
            </a:r>
          </a:p>
          <a:p>
            <a:pPr marL="742950" lvl="1" indent="-285750"/>
            <a:r>
              <a:rPr lang="en-US" dirty="0" smtClean="0"/>
              <a:t>Reduction in discrete # of items</a:t>
            </a:r>
          </a:p>
          <a:p>
            <a:pPr marL="742950" lvl="1" indent="-285750"/>
            <a:r>
              <a:rPr lang="en-US" dirty="0" smtClean="0"/>
              <a:t>Allows grouping of items by content area</a:t>
            </a:r>
          </a:p>
          <a:p>
            <a:pPr marL="1200150" lvl="2" indent="-285750"/>
            <a:r>
              <a:rPr lang="en-US" dirty="0" smtClean="0"/>
              <a:t>prior investigations details, </a:t>
            </a:r>
          </a:p>
          <a:p>
            <a:pPr marL="1200150" lvl="2" indent="-285750"/>
            <a:r>
              <a:rPr lang="en-US" dirty="0" smtClean="0"/>
              <a:t>current investigation details</a:t>
            </a:r>
          </a:p>
          <a:p>
            <a:pPr marL="1200150" lvl="2" indent="-285750"/>
            <a:r>
              <a:rPr lang="en-US" dirty="0" smtClean="0"/>
              <a:t>family characteristics</a:t>
            </a:r>
          </a:p>
          <a:p>
            <a:pPr marL="742950" lvl="1" indent="-285750"/>
            <a:endParaRPr lang="en-US" dirty="0"/>
          </a:p>
          <a:p>
            <a:pPr marL="285750" indent="-285750">
              <a:buFont typeface="Arial" panose="020B0604020202020204" pitchFamily="34" charset="0"/>
              <a:buChar char="•"/>
            </a:pPr>
            <a:r>
              <a:rPr lang="en-US" dirty="0" smtClean="0"/>
              <a:t>Item Language and Definitions </a:t>
            </a:r>
          </a:p>
          <a:p>
            <a:pPr marL="742950" lvl="1" indent="-285750"/>
            <a:r>
              <a:rPr lang="en-US" dirty="0" smtClean="0"/>
              <a:t>Switch from ‘Score’ this item to identify and choose</a:t>
            </a:r>
          </a:p>
          <a:p>
            <a:pPr marL="742950" lvl="1" indent="-285750"/>
            <a:r>
              <a:rPr lang="en-US" dirty="0" smtClean="0"/>
              <a:t>Neutral language in most items</a:t>
            </a:r>
          </a:p>
          <a:p>
            <a:pPr marL="742950" lvl="1" indent="-285750"/>
            <a:endParaRPr lang="en-US" dirty="0"/>
          </a:p>
        </p:txBody>
      </p:sp>
    </p:spTree>
    <p:extLst>
      <p:ext uri="{BB962C8B-B14F-4D97-AF65-F5344CB8AC3E}">
        <p14:creationId xmlns:p14="http://schemas.microsoft.com/office/powerpoint/2010/main" val="3876184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87037387"/>
              </p:ext>
            </p:extLst>
          </p:nvPr>
        </p:nvGraphicFramePr>
        <p:xfrm>
          <a:off x="486697" y="678419"/>
          <a:ext cx="11223522" cy="5383168"/>
        </p:xfrm>
        <a:graphic>
          <a:graphicData uri="http://schemas.openxmlformats.org/drawingml/2006/table">
            <a:tbl>
              <a:tblPr firstRow="1" firstCol="1" bandRow="1"/>
              <a:tblGrid>
                <a:gridCol w="9242900"/>
                <a:gridCol w="990311"/>
                <a:gridCol w="990311"/>
              </a:tblGrid>
              <a:tr h="384512">
                <a:tc>
                  <a:txBody>
                    <a:bodyPr/>
                    <a:lstStyle/>
                    <a:p>
                      <a:pPr marL="0" marR="0">
                        <a:lnSpc>
                          <a:spcPct val="115000"/>
                        </a:lnSpc>
                        <a:spcBef>
                          <a:spcPts val="0"/>
                        </a:spcBef>
                        <a:spcAft>
                          <a:spcPts val="0"/>
                        </a:spcAft>
                        <a:tabLst>
                          <a:tab pos="217170" algn="l"/>
                          <a:tab pos="445770" algn="l"/>
                          <a:tab pos="668655" algn="l"/>
                          <a:tab pos="914400" algn="l"/>
                          <a:tab pos="3200400" algn="r"/>
                        </a:tabLs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PRIOR INVESTIGATIONS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 pos="914400" algn="l"/>
                          <a:tab pos="3200400" algn="r"/>
                        </a:tabLs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Neglect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 pos="914400" algn="l"/>
                          <a:tab pos="3200400" algn="r"/>
                        </a:tabLs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Abuse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512">
                <a:tc gridSpan="3">
                  <a:txBody>
                    <a:bodyPr/>
                    <a:lstStyle/>
                    <a:p>
                      <a:pPr marL="0" marR="0">
                        <a:lnSpc>
                          <a:spcPct val="115000"/>
                        </a:lnSpc>
                        <a:spcBef>
                          <a:spcPts val="0"/>
                        </a:spcBef>
                        <a:spcAft>
                          <a:spcPts val="0"/>
                        </a:spcAft>
                        <a:tabLst>
                          <a:tab pos="457200" algn="l"/>
                          <a:tab pos="914400" algn="l"/>
                          <a:tab pos="3200400" algn="r"/>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84512">
                <a:tc gridSpan="3">
                  <a:txBody>
                    <a:bodyPr/>
                    <a:lstStyle/>
                    <a:p>
                      <a:pPr marL="0" marR="0">
                        <a:lnSpc>
                          <a:spcPct val="115000"/>
                        </a:lnSpc>
                        <a:spcBef>
                          <a:spcPts val="0"/>
                        </a:spcBef>
                        <a:spcAft>
                          <a:spcPts val="0"/>
                        </a:spcAft>
                        <a:tabLst>
                          <a:tab pos="217170" algn="l"/>
                          <a:tab pos="914400" algn="l"/>
                          <a:tab pos="3200400" algn="r"/>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1.	Prior Neglect Investigations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84512">
                <a:tc>
                  <a:txBody>
                    <a:bodyPr/>
                    <a:lstStyle/>
                    <a:p>
                      <a:pPr>
                        <a:lnSpc>
                          <a:spcPct val="115000"/>
                        </a:lnSpc>
                        <a:spcAft>
                          <a:spcPts val="0"/>
                        </a:spcAft>
                        <a:tabLst>
                          <a:tab pos="217170" algn="l"/>
                          <a:tab pos="445770" algn="l"/>
                          <a:tab pos="702945" algn="l"/>
                          <a:tab pos="3200400" algn="r"/>
                        </a:tabLst>
                      </a:pPr>
                      <a:r>
                        <a:rPr lang="en-US" sz="1800">
                          <a:effectLst/>
                          <a:latin typeface="Times New Roman" panose="02020603050405020304" pitchFamily="18" charset="0"/>
                          <a:ea typeface="Calibri" panose="020F0502020204030204" pitchFamily="34" charset="0"/>
                        </a:rPr>
                        <a:t>	</a:t>
                      </a:r>
                      <a:r>
                        <a:rPr lang="en-US" sz="180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800">
                          <a:effectLst/>
                          <a:latin typeface="Times New Roman" panose="02020603050405020304" pitchFamily="18" charset="0"/>
                          <a:ea typeface="Calibri" panose="020F0502020204030204" pitchFamily="34" charset="0"/>
                        </a:rPr>
                        <a:t>	a.	No prior neglect investigations</a:t>
                      </a:r>
                      <a:endParaRPr lang="en-US" sz="180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 pos="914400" algn="l"/>
                          <a:tab pos="3200400" algn="r"/>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 pos="914400" algn="l"/>
                          <a:tab pos="3200400" algn="r"/>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512">
                <a:tc>
                  <a:txBody>
                    <a:bodyPr/>
                    <a:lstStyle/>
                    <a:p>
                      <a:pPr>
                        <a:lnSpc>
                          <a:spcPct val="115000"/>
                        </a:lnSpc>
                        <a:spcAft>
                          <a:spcPts val="0"/>
                        </a:spcAft>
                        <a:tabLst>
                          <a:tab pos="217170" algn="l"/>
                          <a:tab pos="445770" algn="l"/>
                          <a:tab pos="702945" algn="l"/>
                          <a:tab pos="3200400" algn="r"/>
                        </a:tabLst>
                      </a:pPr>
                      <a:r>
                        <a:rPr lang="en-US" sz="1800">
                          <a:effectLst/>
                          <a:latin typeface="Times New Roman" panose="02020603050405020304" pitchFamily="18" charset="0"/>
                          <a:ea typeface="Calibri" panose="020F0502020204030204" pitchFamily="34" charset="0"/>
                        </a:rPr>
                        <a:t>	</a:t>
                      </a:r>
                      <a:r>
                        <a:rPr lang="en-US" sz="180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800">
                          <a:effectLst/>
                          <a:latin typeface="Times New Roman" panose="02020603050405020304" pitchFamily="18" charset="0"/>
                          <a:ea typeface="Calibri" panose="020F0502020204030204" pitchFamily="34" charset="0"/>
                        </a:rPr>
                        <a:t>	b.	One prior neglect investigation</a:t>
                      </a:r>
                      <a:endParaRPr lang="en-US" sz="180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 pos="914400" algn="l"/>
                          <a:tab pos="3200400" algn="r"/>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 pos="914400" algn="l"/>
                          <a:tab pos="3200400" algn="r"/>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512">
                <a:tc>
                  <a:txBody>
                    <a:bodyPr/>
                    <a:lstStyle/>
                    <a:p>
                      <a:pPr>
                        <a:lnSpc>
                          <a:spcPct val="115000"/>
                        </a:lnSpc>
                        <a:spcAft>
                          <a:spcPts val="0"/>
                        </a:spcAft>
                        <a:tabLst>
                          <a:tab pos="217170" algn="l"/>
                          <a:tab pos="445770" algn="l"/>
                          <a:tab pos="702945" algn="l"/>
                          <a:tab pos="3200400" algn="r"/>
                        </a:tabLst>
                      </a:pPr>
                      <a:r>
                        <a:rPr lang="en-US" sz="1800">
                          <a:effectLst/>
                          <a:latin typeface="Times New Roman" panose="02020603050405020304" pitchFamily="18" charset="0"/>
                          <a:ea typeface="Calibri" panose="020F0502020204030204" pitchFamily="34" charset="0"/>
                        </a:rPr>
                        <a:t>	</a:t>
                      </a:r>
                      <a:r>
                        <a:rPr lang="en-US" sz="180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800">
                          <a:effectLst/>
                          <a:latin typeface="Times New Roman" panose="02020603050405020304" pitchFamily="18" charset="0"/>
                          <a:ea typeface="Calibri" panose="020F0502020204030204" pitchFamily="34" charset="0"/>
                        </a:rPr>
                        <a:t>	c.	Two prior neglect investigations</a:t>
                      </a:r>
                      <a:endParaRPr lang="en-US" sz="180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 pos="914400" algn="l"/>
                          <a:tab pos="3200400" algn="r"/>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 pos="914400" algn="l"/>
                          <a:tab pos="3200400" algn="r"/>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512">
                <a:tc>
                  <a:txBody>
                    <a:bodyPr/>
                    <a:lstStyle/>
                    <a:p>
                      <a:pPr>
                        <a:lnSpc>
                          <a:spcPct val="115000"/>
                        </a:lnSpc>
                        <a:spcAft>
                          <a:spcPts val="0"/>
                        </a:spcAft>
                        <a:tabLst>
                          <a:tab pos="217170" algn="l"/>
                          <a:tab pos="445770" algn="l"/>
                          <a:tab pos="702945" algn="l"/>
                          <a:tab pos="3200400" algn="r"/>
                        </a:tabLst>
                      </a:pPr>
                      <a:r>
                        <a:rPr lang="en-US" sz="1800">
                          <a:effectLst/>
                          <a:latin typeface="Times New Roman" panose="02020603050405020304" pitchFamily="18" charset="0"/>
                          <a:ea typeface="Calibri" panose="020F0502020204030204" pitchFamily="34" charset="0"/>
                        </a:rPr>
                        <a:t>	</a:t>
                      </a:r>
                      <a:r>
                        <a:rPr lang="en-US" sz="180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800">
                          <a:effectLst/>
                          <a:latin typeface="Times New Roman" panose="02020603050405020304" pitchFamily="18" charset="0"/>
                          <a:ea typeface="Calibri" panose="020F0502020204030204" pitchFamily="34" charset="0"/>
                        </a:rPr>
                        <a:t>	d.	Three or more prior neglect investigations</a:t>
                      </a:r>
                      <a:endParaRPr lang="en-US" sz="180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 pos="914400" algn="l"/>
                          <a:tab pos="3200400" algn="r"/>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 pos="914400" algn="l"/>
                          <a:tab pos="3200400" algn="r"/>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512">
                <a:tc gridSpan="3">
                  <a:txBody>
                    <a:bodyPr/>
                    <a:lstStyle/>
                    <a:p>
                      <a:pPr marL="0" marR="0">
                        <a:lnSpc>
                          <a:spcPct val="115000"/>
                        </a:lnSpc>
                        <a:spcBef>
                          <a:spcPts val="0"/>
                        </a:spcBef>
                        <a:spcAft>
                          <a:spcPts val="0"/>
                        </a:spcAft>
                        <a:tabLst>
                          <a:tab pos="380365" algn="l"/>
                          <a:tab pos="457200" algn="l"/>
                          <a:tab pos="608965" algn="l"/>
                          <a:tab pos="914400" algn="l"/>
                          <a:tab pos="3200400" algn="r"/>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84512">
                <a:tc gridSpan="3">
                  <a:txBody>
                    <a:bodyPr/>
                    <a:lstStyle/>
                    <a:p>
                      <a:pPr marL="0" marR="0">
                        <a:lnSpc>
                          <a:spcPct val="115000"/>
                        </a:lnSpc>
                        <a:spcBef>
                          <a:spcPts val="0"/>
                        </a:spcBef>
                        <a:spcAft>
                          <a:spcPts val="0"/>
                        </a:spcAft>
                        <a:tabLst>
                          <a:tab pos="217170" algn="l"/>
                          <a:tab pos="457200" algn="l"/>
                          <a:tab pos="608965" algn="l"/>
                          <a:tab pos="914400" algn="l"/>
                          <a:tab pos="3200400" algn="r"/>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2.	Prior Abuse Investigations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84512">
                <a:tc>
                  <a:txBody>
                    <a:bodyPr/>
                    <a:lstStyle/>
                    <a:p>
                      <a:pPr>
                        <a:lnSpc>
                          <a:spcPct val="115000"/>
                        </a:lnSpc>
                        <a:spcAft>
                          <a:spcPts val="0"/>
                        </a:spcAft>
                        <a:tabLst>
                          <a:tab pos="217170" algn="l"/>
                          <a:tab pos="445770" algn="l"/>
                          <a:tab pos="702945" algn="l"/>
                          <a:tab pos="3200400" algn="r"/>
                        </a:tabLst>
                      </a:pPr>
                      <a:r>
                        <a:rPr lang="en-US" sz="1800">
                          <a:effectLst/>
                          <a:latin typeface="Times New Roman" panose="02020603050405020304" pitchFamily="18" charset="0"/>
                          <a:ea typeface="Calibri" panose="020F0502020204030204" pitchFamily="34" charset="0"/>
                        </a:rPr>
                        <a:t>	</a:t>
                      </a:r>
                      <a:r>
                        <a:rPr lang="en-US" sz="180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800">
                          <a:effectLst/>
                          <a:latin typeface="Times New Roman" panose="02020603050405020304" pitchFamily="18" charset="0"/>
                          <a:ea typeface="Calibri" panose="020F0502020204030204" pitchFamily="34" charset="0"/>
                        </a:rPr>
                        <a:t>	a.	No prior abuse investigations</a:t>
                      </a:r>
                      <a:endParaRPr lang="en-US" sz="180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380365" algn="l"/>
                          <a:tab pos="457200" algn="l"/>
                          <a:tab pos="608965" algn="l"/>
                          <a:tab pos="914400" algn="l"/>
                          <a:tab pos="3200400" algn="r"/>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380365" algn="l"/>
                          <a:tab pos="457200" algn="l"/>
                          <a:tab pos="608965" algn="l"/>
                          <a:tab pos="914400" algn="l"/>
                          <a:tab pos="3200400" algn="r"/>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512">
                <a:tc>
                  <a:txBody>
                    <a:bodyPr/>
                    <a:lstStyle/>
                    <a:p>
                      <a:pPr>
                        <a:lnSpc>
                          <a:spcPct val="115000"/>
                        </a:lnSpc>
                        <a:spcAft>
                          <a:spcPts val="0"/>
                        </a:spcAft>
                        <a:tabLst>
                          <a:tab pos="217170" algn="l"/>
                          <a:tab pos="445770" algn="l"/>
                          <a:tab pos="702945" algn="l"/>
                          <a:tab pos="3200400" algn="r"/>
                        </a:tabLst>
                      </a:pPr>
                      <a:r>
                        <a:rPr lang="en-US" sz="1800">
                          <a:effectLst/>
                          <a:latin typeface="Times New Roman" panose="02020603050405020304" pitchFamily="18" charset="0"/>
                          <a:ea typeface="Calibri" panose="020F0502020204030204" pitchFamily="34" charset="0"/>
                        </a:rPr>
                        <a:t>	</a:t>
                      </a:r>
                      <a:r>
                        <a:rPr lang="en-US" sz="180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800">
                          <a:effectLst/>
                          <a:latin typeface="Times New Roman" panose="02020603050405020304" pitchFamily="18" charset="0"/>
                          <a:ea typeface="Calibri" panose="020F0502020204030204" pitchFamily="34" charset="0"/>
                        </a:rPr>
                        <a:t>	b.	One prior abuse investigation</a:t>
                      </a:r>
                      <a:endParaRPr lang="en-US" sz="180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380365" algn="l"/>
                          <a:tab pos="457200" algn="l"/>
                          <a:tab pos="608965" algn="l"/>
                          <a:tab pos="914400" algn="l"/>
                          <a:tab pos="3200400" algn="r"/>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380365" algn="l"/>
                          <a:tab pos="457200" algn="l"/>
                          <a:tab pos="608965" algn="l"/>
                          <a:tab pos="914400" algn="l"/>
                          <a:tab pos="3200400" algn="r"/>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512">
                <a:tc>
                  <a:txBody>
                    <a:bodyPr/>
                    <a:lstStyle/>
                    <a:p>
                      <a:pPr>
                        <a:lnSpc>
                          <a:spcPct val="115000"/>
                        </a:lnSpc>
                        <a:spcAft>
                          <a:spcPts val="0"/>
                        </a:spcAft>
                        <a:tabLst>
                          <a:tab pos="217170" algn="l"/>
                          <a:tab pos="445770" algn="l"/>
                          <a:tab pos="702945" algn="l"/>
                          <a:tab pos="3200400" algn="r"/>
                        </a:tabLst>
                      </a:pPr>
                      <a:r>
                        <a:rPr lang="en-US" sz="1800">
                          <a:effectLst/>
                          <a:latin typeface="Times New Roman" panose="02020603050405020304" pitchFamily="18" charset="0"/>
                          <a:ea typeface="Calibri" panose="020F0502020204030204" pitchFamily="34" charset="0"/>
                        </a:rPr>
                        <a:t>	</a:t>
                      </a:r>
                      <a:r>
                        <a:rPr lang="en-US" sz="180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800">
                          <a:effectLst/>
                          <a:latin typeface="Times New Roman" panose="02020603050405020304" pitchFamily="18" charset="0"/>
                          <a:ea typeface="Calibri" panose="020F0502020204030204" pitchFamily="34" charset="0"/>
                        </a:rPr>
                        <a:t>	c.	Two prior abuse investigations</a:t>
                      </a:r>
                      <a:endParaRPr lang="en-US" sz="180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380365" algn="l"/>
                          <a:tab pos="457200" algn="l"/>
                          <a:tab pos="608965" algn="l"/>
                          <a:tab pos="914400" algn="l"/>
                          <a:tab pos="3200400" algn="r"/>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380365" algn="l"/>
                          <a:tab pos="457200" algn="l"/>
                          <a:tab pos="608965" algn="l"/>
                          <a:tab pos="914400" algn="l"/>
                          <a:tab pos="3200400" algn="r"/>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512">
                <a:tc>
                  <a:txBody>
                    <a:bodyPr/>
                    <a:lstStyle/>
                    <a:p>
                      <a:pPr>
                        <a:lnSpc>
                          <a:spcPct val="115000"/>
                        </a:lnSpc>
                        <a:spcAft>
                          <a:spcPts val="0"/>
                        </a:spcAft>
                        <a:tabLst>
                          <a:tab pos="217170" algn="l"/>
                          <a:tab pos="445770" algn="l"/>
                          <a:tab pos="702945" algn="l"/>
                          <a:tab pos="3200400" algn="r"/>
                        </a:tabLst>
                      </a:pPr>
                      <a:r>
                        <a:rPr lang="en-US" sz="1800">
                          <a:effectLst/>
                          <a:latin typeface="Times New Roman" panose="02020603050405020304" pitchFamily="18" charset="0"/>
                          <a:ea typeface="Calibri" panose="020F0502020204030204" pitchFamily="34" charset="0"/>
                        </a:rPr>
                        <a:t>	</a:t>
                      </a:r>
                      <a:r>
                        <a:rPr lang="en-US" sz="180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800">
                          <a:effectLst/>
                          <a:latin typeface="Times New Roman" panose="02020603050405020304" pitchFamily="18" charset="0"/>
                          <a:ea typeface="Calibri" panose="020F0502020204030204" pitchFamily="34" charset="0"/>
                        </a:rPr>
                        <a:t>	b.	Three or more prior abuse investigations</a:t>
                      </a:r>
                      <a:endParaRPr lang="en-US" sz="180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380365" algn="l"/>
                          <a:tab pos="457200" algn="l"/>
                          <a:tab pos="608965" algn="l"/>
                          <a:tab pos="914400" algn="l"/>
                          <a:tab pos="3200400" algn="r"/>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380365" algn="l"/>
                          <a:tab pos="457200" algn="l"/>
                          <a:tab pos="608965" algn="l"/>
                          <a:tab pos="914400" algn="l"/>
                          <a:tab pos="3200400" algn="r"/>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512">
                <a:tc gridSpan="3">
                  <a:txBody>
                    <a:bodyPr/>
                    <a:lstStyle/>
                    <a:p>
                      <a:pPr marL="0" marR="0">
                        <a:lnSpc>
                          <a:spcPct val="115000"/>
                        </a:lnSpc>
                        <a:spcBef>
                          <a:spcPts val="0"/>
                        </a:spcBef>
                        <a:spcAft>
                          <a:spcPts val="0"/>
                        </a:spcAft>
                        <a:tabLst>
                          <a:tab pos="380365" algn="l"/>
                          <a:tab pos="457200" algn="l"/>
                          <a:tab pos="608965" algn="l"/>
                          <a:tab pos="914400" algn="l"/>
                          <a:tab pos="3200400" algn="r"/>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659763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Why Update the  SDM assessments?</a:t>
            </a:r>
            <a:endParaRPr lang="en-US" dirty="0">
              <a:solidFill>
                <a:schemeClr val="tx1"/>
              </a:solidFill>
            </a:endParaRPr>
          </a:p>
        </p:txBody>
      </p:sp>
      <p:sp>
        <p:nvSpPr>
          <p:cNvPr id="3" name="Content Placeholder 2"/>
          <p:cNvSpPr>
            <a:spLocks noGrp="1"/>
          </p:cNvSpPr>
          <p:nvPr>
            <p:ph sz="quarter" idx="4294967295"/>
          </p:nvPr>
        </p:nvSpPr>
        <p:spPr>
          <a:xfrm>
            <a:off x="1524000" y="1219200"/>
            <a:ext cx="7772400" cy="3886200"/>
          </a:xfrm>
        </p:spPr>
        <p:txBody>
          <a:bodyPr/>
          <a:lstStyle/>
          <a:p>
            <a:pPr>
              <a:buFont typeface="Wingdings"/>
              <a:buChar char=""/>
            </a:pPr>
            <a:endParaRPr lang="en-US" sz="2800" dirty="0">
              <a:solidFill>
                <a:srgbClr val="000000"/>
              </a:solidFill>
              <a:ea typeface="ヒラギノ角ゴ Pro W3"/>
              <a:cs typeface="Times New Roman"/>
            </a:endParaRPr>
          </a:p>
          <a:p>
            <a:endParaRPr lang="en-US" sz="2800" dirty="0">
              <a:latin typeface="Arial" panose="020B0604020202020204" pitchFamily="34" charset="0"/>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455174098"/>
              </p:ext>
            </p:extLst>
          </p:nvPr>
        </p:nvGraphicFramePr>
        <p:xfrm>
          <a:off x="1905000" y="1447800"/>
          <a:ext cx="8458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445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Risk Assessment</a:t>
            </a:r>
            <a:endParaRPr lang="en-US" dirty="0"/>
          </a:p>
        </p:txBody>
      </p:sp>
      <p:sp>
        <p:nvSpPr>
          <p:cNvPr id="3" name="Text Placeholder 2"/>
          <p:cNvSpPr>
            <a:spLocks noGrp="1"/>
          </p:cNvSpPr>
          <p:nvPr>
            <p:ph type="body" sz="quarter" idx="3"/>
          </p:nvPr>
        </p:nvSpPr>
        <p:spPr/>
        <p:txBody>
          <a:bodyPr/>
          <a:lstStyle/>
          <a:p>
            <a:r>
              <a:rPr lang="en-US" dirty="0" smtClean="0"/>
              <a:t>Major Changes</a:t>
            </a:r>
            <a:endParaRPr lang="en-US" dirty="0"/>
          </a:p>
        </p:txBody>
      </p:sp>
      <p:sp>
        <p:nvSpPr>
          <p:cNvPr id="4" name="Content Placeholder 3"/>
          <p:cNvSpPr>
            <a:spLocks noGrp="1"/>
          </p:cNvSpPr>
          <p:nvPr>
            <p:ph sz="quarter" idx="4"/>
          </p:nvPr>
        </p:nvSpPr>
        <p:spPr/>
        <p:txBody>
          <a:bodyPr/>
          <a:lstStyle/>
          <a:p>
            <a:pPr marL="285750" indent="-285750">
              <a:buFont typeface="Arial" panose="020B0604020202020204" pitchFamily="34" charset="0"/>
              <a:buChar char="•"/>
            </a:pPr>
            <a:r>
              <a:rPr lang="en-US" dirty="0"/>
              <a:t>Validation driven changes</a:t>
            </a:r>
          </a:p>
          <a:p>
            <a:pPr marL="742950" lvl="1" indent="-285750"/>
            <a:r>
              <a:rPr lang="en-US" dirty="0"/>
              <a:t>Many items are for both primary and secondary</a:t>
            </a:r>
          </a:p>
          <a:p>
            <a:pPr marL="1200150" lvl="2" indent="-285750"/>
            <a:r>
              <a:rPr lang="en-US" dirty="0" smtClean="0"/>
              <a:t>Mental health (A &amp; N)</a:t>
            </a:r>
          </a:p>
          <a:p>
            <a:pPr marL="1200150" lvl="2" indent="-285750"/>
            <a:r>
              <a:rPr lang="en-US" dirty="0" err="1" smtClean="0"/>
              <a:t>Hx</a:t>
            </a:r>
            <a:r>
              <a:rPr lang="en-US" dirty="0" smtClean="0"/>
              <a:t> of abuse or neglect </a:t>
            </a:r>
            <a:r>
              <a:rPr lang="en-US" dirty="0"/>
              <a:t>(A &amp; N</a:t>
            </a:r>
            <a:r>
              <a:rPr lang="en-US" dirty="0" smtClean="0"/>
              <a:t>)</a:t>
            </a:r>
          </a:p>
          <a:p>
            <a:pPr marL="1200150" lvl="2" indent="-285750"/>
            <a:r>
              <a:rPr lang="en-US" dirty="0" smtClean="0"/>
              <a:t>Alcohol or Drug Use </a:t>
            </a:r>
            <a:r>
              <a:rPr lang="en-US" dirty="0"/>
              <a:t>(A &amp; N</a:t>
            </a:r>
            <a:r>
              <a:rPr lang="en-US" dirty="0" smtClean="0"/>
              <a:t>)</a:t>
            </a:r>
          </a:p>
          <a:p>
            <a:pPr marL="1200150" lvl="2" indent="-285750"/>
            <a:r>
              <a:rPr lang="en-US" dirty="0" smtClean="0"/>
              <a:t>Criminal </a:t>
            </a:r>
            <a:r>
              <a:rPr lang="en-US" dirty="0" err="1" smtClean="0"/>
              <a:t>Hx</a:t>
            </a:r>
            <a:r>
              <a:rPr lang="en-US" dirty="0" smtClean="0"/>
              <a:t>. (N)</a:t>
            </a:r>
          </a:p>
          <a:p>
            <a:pPr marL="742950" lvl="1" indent="-285750"/>
            <a:r>
              <a:rPr lang="en-US" dirty="0" smtClean="0"/>
              <a:t>Items Removed</a:t>
            </a:r>
          </a:p>
          <a:p>
            <a:pPr marL="1200150" lvl="2" indent="-285750"/>
            <a:r>
              <a:rPr lang="en-US" dirty="0" smtClean="0"/>
              <a:t>Physical care of child from N</a:t>
            </a:r>
          </a:p>
          <a:p>
            <a:pPr marL="1200150" lvl="2" indent="-285750"/>
            <a:r>
              <a:rPr lang="en-US" dirty="0" smtClean="0"/>
              <a:t>Primary Caregiver domineering from A</a:t>
            </a:r>
          </a:p>
          <a:p>
            <a:pPr marL="742950" lvl="1" indent="-285750"/>
            <a:r>
              <a:rPr lang="en-US" dirty="0" smtClean="0"/>
              <a:t>Reduced weight </a:t>
            </a:r>
          </a:p>
          <a:p>
            <a:pPr marL="1200150" lvl="2" indent="-285750"/>
            <a:r>
              <a:rPr lang="en-US" dirty="0" smtClean="0"/>
              <a:t>prior investigations</a:t>
            </a:r>
          </a:p>
          <a:p>
            <a:pPr marL="1200150" lvl="2" indent="-285750"/>
            <a:r>
              <a:rPr lang="en-US" dirty="0" smtClean="0"/>
              <a:t>child characteristics</a:t>
            </a:r>
          </a:p>
          <a:p>
            <a:pPr marL="742950" lvl="1" indent="-285750"/>
            <a:r>
              <a:rPr lang="en-US" dirty="0" smtClean="0"/>
              <a:t>Separated Prior Open Case into past open and closed and past open and remains open</a:t>
            </a:r>
            <a:endParaRPr lang="en-US" dirty="0"/>
          </a:p>
        </p:txBody>
      </p:sp>
    </p:spTree>
    <p:extLst>
      <p:ext uri="{BB962C8B-B14F-4D97-AF65-F5344CB8AC3E}">
        <p14:creationId xmlns:p14="http://schemas.microsoft.com/office/powerpoint/2010/main" val="123994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30425"/>
            <a:ext cx="12192000" cy="1470025"/>
          </a:xfrm>
        </p:spPr>
        <p:txBody>
          <a:bodyPr/>
          <a:lstStyle/>
          <a:p>
            <a:r>
              <a:rPr lang="en-US" sz="3600" dirty="0" smtClean="0"/>
              <a:t>Strengths and Needs </a:t>
            </a:r>
            <a:endParaRPr lang="en-US" sz="3600" dirty="0"/>
          </a:p>
        </p:txBody>
      </p:sp>
      <p:sp>
        <p:nvSpPr>
          <p:cNvPr id="3" name="Text Placeholder 2"/>
          <p:cNvSpPr>
            <a:spLocks noGrp="1"/>
          </p:cNvSpPr>
          <p:nvPr>
            <p:ph type="subTitle" idx="4294967295"/>
          </p:nvPr>
        </p:nvSpPr>
        <p:spPr>
          <a:xfrm>
            <a:off x="0" y="3886200"/>
            <a:ext cx="12192000" cy="1752600"/>
          </a:xfrm>
        </p:spPr>
        <p:txBody>
          <a:bodyPr/>
          <a:lstStyle/>
          <a:p>
            <a:pPr algn="ctr"/>
            <a:r>
              <a:rPr lang="en-US" sz="4000" b="1" dirty="0" smtClean="0">
                <a:solidFill>
                  <a:schemeClr val="tx1"/>
                </a:solidFill>
              </a:rPr>
              <a:t>Family and Child </a:t>
            </a:r>
            <a:r>
              <a:rPr lang="en-US" sz="2400" b="1" dirty="0" smtClean="0">
                <a:solidFill>
                  <a:schemeClr val="tx1"/>
                </a:solidFill>
              </a:rPr>
              <a:t>	</a:t>
            </a:r>
            <a:endParaRPr lang="en-US" sz="2400" b="1" dirty="0">
              <a:solidFill>
                <a:schemeClr val="tx1"/>
              </a:solidFill>
            </a:endParaRPr>
          </a:p>
        </p:txBody>
      </p:sp>
    </p:spTree>
    <p:extLst>
      <p:ext uri="{BB962C8B-B14F-4D97-AF65-F5344CB8AC3E}">
        <p14:creationId xmlns:p14="http://schemas.microsoft.com/office/powerpoint/2010/main" val="1638984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a:t>
            </a:r>
            <a:endParaRPr lang="en-US" dirty="0"/>
          </a:p>
        </p:txBody>
      </p:sp>
      <p:sp>
        <p:nvSpPr>
          <p:cNvPr id="3" name="Text Placeholder 2"/>
          <p:cNvSpPr>
            <a:spLocks noGrp="1"/>
          </p:cNvSpPr>
          <p:nvPr>
            <p:ph type="body" sz="quarter" idx="3"/>
          </p:nvPr>
        </p:nvSpPr>
        <p:spPr/>
        <p:txBody>
          <a:bodyPr/>
          <a:lstStyle/>
          <a:p>
            <a:r>
              <a:rPr lang="en-US" dirty="0" smtClean="0"/>
              <a:t>Major Change:</a:t>
            </a:r>
            <a:endParaRPr lang="en-US" dirty="0"/>
          </a:p>
        </p:txBody>
      </p:sp>
      <p:sp>
        <p:nvSpPr>
          <p:cNvPr id="4" name="Content Placeholder 3"/>
          <p:cNvSpPr>
            <a:spLocks noGrp="1"/>
          </p:cNvSpPr>
          <p:nvPr>
            <p:ph sz="quarter" idx="4"/>
          </p:nvPr>
        </p:nvSpPr>
        <p:spPr/>
        <p:txBody>
          <a:bodyPr/>
          <a:lstStyle/>
          <a:p>
            <a:r>
              <a:rPr lang="en-US" dirty="0" smtClean="0"/>
              <a:t>New Domain Format</a:t>
            </a:r>
            <a:br>
              <a:rPr lang="en-US" dirty="0" smtClean="0"/>
            </a:br>
            <a:endParaRPr lang="en-US" dirty="0" smtClean="0"/>
          </a:p>
          <a:p>
            <a:pPr marL="457200" indent="-457200">
              <a:buFont typeface="+mj-lt"/>
              <a:buAutoNum type="alphaUcPeriod"/>
            </a:pPr>
            <a:r>
              <a:rPr lang="en-US" dirty="0" smtClean="0"/>
              <a:t>Actively help create safety, permanency, and child/youth/young adult well-being.</a:t>
            </a:r>
          </a:p>
          <a:p>
            <a:pPr marL="457200" indent="-457200">
              <a:buFont typeface="+mj-lt"/>
              <a:buAutoNum type="alphaUcPeriod"/>
            </a:pPr>
            <a:endParaRPr lang="en-US" dirty="0"/>
          </a:p>
          <a:p>
            <a:pPr marL="457200" indent="-457200">
              <a:buFont typeface="+mj-lt"/>
              <a:buAutoNum type="alphaUcPeriod"/>
            </a:pPr>
            <a:r>
              <a:rPr lang="en-US" dirty="0"/>
              <a:t>Are not strengths or barriers for safety, permanency, or child/youth/young adult well-being</a:t>
            </a:r>
            <a:r>
              <a:rPr lang="en-US" dirty="0" smtClean="0"/>
              <a:t>.</a:t>
            </a:r>
          </a:p>
          <a:p>
            <a:pPr marL="457200" indent="-457200">
              <a:buFont typeface="+mj-lt"/>
              <a:buAutoNum type="alphaUcPeriod"/>
            </a:pPr>
            <a:endParaRPr lang="en-US" dirty="0"/>
          </a:p>
          <a:p>
            <a:pPr marL="457200" indent="-457200">
              <a:buFont typeface="+mj-lt"/>
              <a:buAutoNum type="alphaUcPeriod"/>
            </a:pPr>
            <a:r>
              <a:rPr lang="en-US" dirty="0"/>
              <a:t>Are barriers to safety, permanency, or child/youth/young adult well-being</a:t>
            </a:r>
            <a:r>
              <a:rPr lang="en-US" dirty="0" smtClean="0"/>
              <a:t>.</a:t>
            </a:r>
          </a:p>
          <a:p>
            <a:pPr marL="457200" indent="-457200">
              <a:buFont typeface="+mj-lt"/>
              <a:buAutoNum type="alphaUcPeriod"/>
            </a:pPr>
            <a:endParaRPr lang="en-US" dirty="0"/>
          </a:p>
          <a:p>
            <a:pPr marL="457200" indent="-457200">
              <a:buFont typeface="+mj-lt"/>
              <a:buAutoNum type="alphaUcPeriod"/>
            </a:pPr>
            <a:r>
              <a:rPr lang="en-US" dirty="0"/>
              <a:t>Contribute to imminent danger of serious physical or emotional harm to the child/youth/young adult.</a:t>
            </a:r>
          </a:p>
          <a:p>
            <a:endParaRPr lang="en-US" dirty="0"/>
          </a:p>
        </p:txBody>
      </p:sp>
    </p:spTree>
    <p:extLst>
      <p:ext uri="{BB962C8B-B14F-4D97-AF65-F5344CB8AC3E}">
        <p14:creationId xmlns:p14="http://schemas.microsoft.com/office/powerpoint/2010/main" val="2099310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a:t>
            </a:r>
            <a:endParaRPr lang="en-US" dirty="0"/>
          </a:p>
        </p:txBody>
      </p:sp>
      <p:sp>
        <p:nvSpPr>
          <p:cNvPr id="3" name="Text Placeholder 2"/>
          <p:cNvSpPr>
            <a:spLocks noGrp="1"/>
          </p:cNvSpPr>
          <p:nvPr>
            <p:ph type="body" sz="quarter" idx="3"/>
          </p:nvPr>
        </p:nvSpPr>
        <p:spPr/>
        <p:txBody>
          <a:bodyPr/>
          <a:lstStyle/>
          <a:p>
            <a:r>
              <a:rPr lang="en-US" dirty="0" smtClean="0"/>
              <a:t>Major Change:</a:t>
            </a:r>
            <a:endParaRPr lang="en-US" dirty="0"/>
          </a:p>
        </p:txBody>
      </p:sp>
      <p:sp>
        <p:nvSpPr>
          <p:cNvPr id="4" name="Content Placeholder 3"/>
          <p:cNvSpPr>
            <a:spLocks noGrp="1"/>
          </p:cNvSpPr>
          <p:nvPr>
            <p:ph sz="quarter" idx="4"/>
          </p:nvPr>
        </p:nvSpPr>
        <p:spPr/>
        <p:txBody>
          <a:bodyPr/>
          <a:lstStyle/>
          <a:p>
            <a:r>
              <a:rPr lang="en-US" dirty="0" smtClean="0"/>
              <a:t>New Domain Format</a:t>
            </a:r>
            <a:br>
              <a:rPr lang="en-US" dirty="0" smtClean="0"/>
            </a:br>
            <a:endParaRPr lang="en-US" dirty="0" smtClean="0"/>
          </a:p>
          <a:p>
            <a:pPr marL="285750" indent="-285750">
              <a:buFont typeface="Arial" panose="020B0604020202020204" pitchFamily="34" charset="0"/>
              <a:buChar char="•"/>
            </a:pPr>
            <a:r>
              <a:rPr lang="en-US" dirty="0" smtClean="0"/>
              <a:t>Focused on </a:t>
            </a:r>
            <a:r>
              <a:rPr lang="en-US" dirty="0"/>
              <a:t>safety, permanency, and child/youth/young adult </a:t>
            </a:r>
            <a:r>
              <a:rPr lang="en-US" dirty="0" smtClean="0"/>
              <a:t>well-being as a continuum.</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Structuring </a:t>
            </a:r>
            <a:r>
              <a:rPr lang="en-US" dirty="0"/>
              <a:t>the responses in this manner should aid in communicating </a:t>
            </a:r>
            <a:r>
              <a:rPr lang="en-US" dirty="0" smtClean="0"/>
              <a:t>concerns and strengths in </a:t>
            </a:r>
            <a:r>
              <a:rPr lang="en-US" dirty="0"/>
              <a:t>understandable terms to those who are involved with and/or care about the </a:t>
            </a:r>
            <a:r>
              <a:rPr lang="en-US" dirty="0" smtClean="0"/>
              <a:t>child.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Assists in </a:t>
            </a:r>
            <a:r>
              <a:rPr lang="en-US" dirty="0"/>
              <a:t>clear case plans and measuring progress. </a:t>
            </a:r>
            <a:endParaRPr lang="en-US" dirty="0" smtClean="0"/>
          </a:p>
          <a:p>
            <a:pPr marL="742950" lvl="1" indent="-285750"/>
            <a:r>
              <a:rPr lang="en-US" dirty="0" smtClean="0"/>
              <a:t>Better ability to look at movement between levels</a:t>
            </a:r>
          </a:p>
          <a:p>
            <a:pPr marL="742950" lvl="1" indent="-285750"/>
            <a:r>
              <a:rPr lang="en-US" dirty="0" smtClean="0"/>
              <a:t>Distinguishes between a barrier </a:t>
            </a:r>
          </a:p>
          <a:p>
            <a:pPr marL="742950" lvl="1" indent="-285750"/>
            <a:endParaRPr lang="en-US" dirty="0" smtClean="0"/>
          </a:p>
          <a:p>
            <a:pPr marL="285750" indent="-285750">
              <a:buFont typeface="Arial" panose="020B0604020202020204" pitchFamily="34" charset="0"/>
              <a:buChar char="•"/>
            </a:pPr>
            <a:r>
              <a:rPr lang="en-US" dirty="0" smtClean="0"/>
              <a:t>Provides </a:t>
            </a:r>
            <a:r>
              <a:rPr lang="en-US" dirty="0"/>
              <a:t>continuity with other SDM assessments that emphasize behaviors and their impact on the child.</a:t>
            </a:r>
          </a:p>
          <a:p>
            <a:endParaRPr lang="en-US" dirty="0"/>
          </a:p>
        </p:txBody>
      </p:sp>
    </p:spTree>
    <p:extLst>
      <p:ext uri="{BB962C8B-B14F-4D97-AF65-F5344CB8AC3E}">
        <p14:creationId xmlns:p14="http://schemas.microsoft.com/office/powerpoint/2010/main" val="1726742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a:t>
            </a:r>
            <a:endParaRPr lang="en-US" dirty="0"/>
          </a:p>
        </p:txBody>
      </p:sp>
      <p:sp>
        <p:nvSpPr>
          <p:cNvPr id="3" name="Text Placeholder 2"/>
          <p:cNvSpPr>
            <a:spLocks noGrp="1"/>
          </p:cNvSpPr>
          <p:nvPr>
            <p:ph type="body" sz="quarter" idx="3"/>
          </p:nvPr>
        </p:nvSpPr>
        <p:spPr/>
        <p:txBody>
          <a:bodyPr/>
          <a:lstStyle/>
          <a:p>
            <a:r>
              <a:rPr lang="en-US" dirty="0" smtClean="0"/>
              <a:t>Major Changes:</a:t>
            </a:r>
            <a:endParaRPr lang="en-US" dirty="0"/>
          </a:p>
        </p:txBody>
      </p:sp>
      <p:sp>
        <p:nvSpPr>
          <p:cNvPr id="4" name="Content Placeholder 3"/>
          <p:cNvSpPr>
            <a:spLocks noGrp="1"/>
          </p:cNvSpPr>
          <p:nvPr>
            <p:ph sz="quarter" idx="4"/>
          </p:nvPr>
        </p:nvSpPr>
        <p:spPr/>
        <p:txBody>
          <a:bodyPr/>
          <a:lstStyle/>
          <a:p>
            <a:pPr marL="285750" indent="-285750">
              <a:buFont typeface="Arial" panose="020B0604020202020204" pitchFamily="34" charset="0"/>
              <a:buChar char="•"/>
            </a:pPr>
            <a:r>
              <a:rPr lang="en-US" dirty="0" smtClean="0"/>
              <a:t>No point values – Change in structure removes the need for differential points to aid in prioritization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D choices are always a priority’ while C choices may be prioritized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 choices are equivalent to Safety threat and should be identified as well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New Domains</a:t>
            </a:r>
          </a:p>
          <a:p>
            <a:pPr marL="742950" lvl="1" indent="-285750"/>
            <a:r>
              <a:rPr lang="en-US" dirty="0" smtClean="0"/>
              <a:t>Trauma</a:t>
            </a:r>
          </a:p>
          <a:p>
            <a:pPr marL="742950" lvl="1" indent="-285750"/>
            <a:r>
              <a:rPr lang="en-US" dirty="0" smtClean="0"/>
              <a:t>Family Violence and Domestic Violence</a:t>
            </a:r>
          </a:p>
          <a:p>
            <a:pPr marL="742950" lvl="1" indent="-285750"/>
            <a:r>
              <a:rPr lang="en-US" dirty="0"/>
              <a:t>Cognitive/Developmental </a:t>
            </a:r>
            <a:r>
              <a:rPr lang="en-US" dirty="0" smtClean="0"/>
              <a:t>Abilities</a:t>
            </a:r>
          </a:p>
          <a:p>
            <a:pPr marL="742950" lvl="1" indent="-285750"/>
            <a:r>
              <a:rPr lang="en-US" dirty="0" smtClean="0"/>
              <a:t>Cultural item is removed and replaced by….</a:t>
            </a:r>
          </a:p>
          <a:p>
            <a:pPr marL="742950" lvl="1" indent="-285750"/>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47564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a:t>
            </a:r>
            <a:endParaRPr lang="en-US" dirty="0"/>
          </a:p>
        </p:txBody>
      </p:sp>
      <p:sp>
        <p:nvSpPr>
          <p:cNvPr id="3" name="Text Placeholder 2"/>
          <p:cNvSpPr>
            <a:spLocks noGrp="1"/>
          </p:cNvSpPr>
          <p:nvPr>
            <p:ph type="body" sz="quarter" idx="3"/>
          </p:nvPr>
        </p:nvSpPr>
        <p:spPr/>
        <p:txBody>
          <a:bodyPr/>
          <a:lstStyle/>
          <a:p>
            <a:r>
              <a:rPr lang="en-US" dirty="0" smtClean="0"/>
              <a:t>Cultural Identity</a:t>
            </a:r>
            <a:endParaRPr lang="en-US" dirty="0"/>
          </a:p>
        </p:txBody>
      </p:sp>
      <p:sp>
        <p:nvSpPr>
          <p:cNvPr id="4" name="Content Placeholder 3"/>
          <p:cNvSpPr>
            <a:spLocks noGrp="1"/>
          </p:cNvSpPr>
          <p:nvPr>
            <p:ph sz="quarter" idx="4"/>
          </p:nvPr>
        </p:nvSpPr>
        <p:spPr/>
        <p:txBody>
          <a:bodyPr/>
          <a:lstStyle/>
          <a:p>
            <a:r>
              <a:rPr lang="en-US" dirty="0" smtClean="0"/>
              <a:t>Greater focus on Cultural</a:t>
            </a:r>
          </a:p>
          <a:p>
            <a:endParaRPr lang="en-US" dirty="0"/>
          </a:p>
          <a:p>
            <a:r>
              <a:rPr lang="en-US" dirty="0"/>
              <a:t>Consideration of whether the caregiver’s perspective of culture and cultural identity </a:t>
            </a:r>
            <a:endParaRPr lang="en-US" dirty="0" smtClean="0"/>
          </a:p>
          <a:p>
            <a:pPr marL="285750" indent="-285750">
              <a:buFont typeface="Arial" panose="020B0604020202020204" pitchFamily="34" charset="0"/>
              <a:buChar char="•"/>
            </a:pPr>
            <a:r>
              <a:rPr lang="en-US" dirty="0" smtClean="0"/>
              <a:t>helps </a:t>
            </a:r>
            <a:r>
              <a:rPr lang="en-US" dirty="0"/>
              <a:t>to create safety, permanency, and child/youth/young adult well-being; </a:t>
            </a:r>
            <a:endParaRPr lang="en-US" dirty="0" smtClean="0"/>
          </a:p>
          <a:p>
            <a:pPr marL="285750" indent="-285750">
              <a:buFont typeface="Arial" panose="020B0604020202020204" pitchFamily="34" charset="0"/>
              <a:buChar char="•"/>
            </a:pPr>
            <a:r>
              <a:rPr lang="en-US" dirty="0" smtClean="0"/>
              <a:t>is </a:t>
            </a:r>
            <a:r>
              <a:rPr lang="en-US" dirty="0"/>
              <a:t>not a strength or barrier for safety, permanency, or child/youth/young adult well-being; </a:t>
            </a:r>
            <a:endParaRPr lang="en-US" dirty="0" smtClean="0"/>
          </a:p>
          <a:p>
            <a:pPr marL="285750" indent="-285750">
              <a:buFont typeface="Arial" panose="020B0604020202020204" pitchFamily="34" charset="0"/>
              <a:buChar char="•"/>
            </a:pPr>
            <a:r>
              <a:rPr lang="en-US" dirty="0" smtClean="0"/>
              <a:t>is </a:t>
            </a:r>
            <a:r>
              <a:rPr lang="en-US" dirty="0"/>
              <a:t>a barrier to safety, permanency, or child/youth/young adult well-being; or </a:t>
            </a:r>
            <a:endParaRPr lang="en-US" dirty="0" smtClean="0"/>
          </a:p>
          <a:p>
            <a:pPr marL="285750" indent="-285750">
              <a:buFont typeface="Arial" panose="020B0604020202020204" pitchFamily="34" charset="0"/>
              <a:buChar char="•"/>
            </a:pPr>
            <a:r>
              <a:rPr lang="en-US" dirty="0" smtClean="0"/>
              <a:t>presents </a:t>
            </a:r>
            <a:r>
              <a:rPr lang="en-US" dirty="0"/>
              <a:t>an imminent danger of serious physical or emotional harm to the child/youth/young adult.</a:t>
            </a:r>
          </a:p>
          <a:p>
            <a:endParaRPr lang="en-US" dirty="0"/>
          </a:p>
        </p:txBody>
      </p:sp>
    </p:spTree>
    <p:extLst>
      <p:ext uri="{BB962C8B-B14F-4D97-AF65-F5344CB8AC3E}">
        <p14:creationId xmlns:p14="http://schemas.microsoft.com/office/powerpoint/2010/main" val="1738840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a:t>
            </a:r>
            <a:endParaRPr lang="en-US" dirty="0"/>
          </a:p>
        </p:txBody>
      </p:sp>
      <p:sp>
        <p:nvSpPr>
          <p:cNvPr id="3" name="Text Placeholder 2"/>
          <p:cNvSpPr>
            <a:spLocks noGrp="1"/>
          </p:cNvSpPr>
          <p:nvPr>
            <p:ph type="body" sz="quarter" idx="3"/>
          </p:nvPr>
        </p:nvSpPr>
        <p:spPr/>
        <p:txBody>
          <a:bodyPr/>
          <a:lstStyle/>
          <a:p>
            <a:r>
              <a:rPr lang="en-US" dirty="0" smtClean="0"/>
              <a:t>Major Changes</a:t>
            </a:r>
            <a:endParaRPr lang="en-US" dirty="0"/>
          </a:p>
        </p:txBody>
      </p:sp>
      <p:sp>
        <p:nvSpPr>
          <p:cNvPr id="4" name="Content Placeholder 3"/>
          <p:cNvSpPr>
            <a:spLocks noGrp="1"/>
          </p:cNvSpPr>
          <p:nvPr>
            <p:ph sz="quarter" idx="4"/>
          </p:nvPr>
        </p:nvSpPr>
        <p:spPr/>
        <p:txBody>
          <a:bodyPr/>
          <a:lstStyle/>
          <a:p>
            <a:r>
              <a:rPr lang="en-US" dirty="0"/>
              <a:t>Addition of the “Household Context” item at beginning of the assessment for similar reasons as mentioned for the caregiver portion.</a:t>
            </a:r>
          </a:p>
          <a:p>
            <a:r>
              <a:rPr lang="en-US" dirty="0"/>
              <a:t> </a:t>
            </a:r>
          </a:p>
          <a:p>
            <a:pPr marL="342900" indent="-342900">
              <a:buFont typeface="+mj-lt"/>
              <a:buAutoNum type="arabicPeriod"/>
            </a:pPr>
            <a:r>
              <a:rPr lang="en-US" dirty="0" smtClean="0"/>
              <a:t>Similar </a:t>
            </a:r>
            <a:r>
              <a:rPr lang="en-US" dirty="0"/>
              <a:t>A through D </a:t>
            </a:r>
            <a:r>
              <a:rPr lang="en-US" dirty="0" smtClean="0"/>
              <a:t>structure but not always</a:t>
            </a:r>
            <a:endParaRPr lang="en-US" dirty="0"/>
          </a:p>
          <a:p>
            <a:pPr marL="342900" indent="-342900">
              <a:buFont typeface="+mj-lt"/>
              <a:buAutoNum type="arabicPeriod"/>
            </a:pPr>
            <a:r>
              <a:rPr lang="en-US" dirty="0" smtClean="0"/>
              <a:t>11 </a:t>
            </a:r>
            <a:r>
              <a:rPr lang="en-US" dirty="0"/>
              <a:t>defined domains and “other” in SDM 3.0.</a:t>
            </a:r>
          </a:p>
          <a:p>
            <a:r>
              <a:rPr lang="en-US" dirty="0"/>
              <a:t> </a:t>
            </a:r>
          </a:p>
          <a:p>
            <a:pPr marL="285750" indent="-285750">
              <a:buFont typeface="Arial" panose="020B0604020202020204" pitchFamily="34" charset="0"/>
              <a:buChar char="•"/>
            </a:pPr>
            <a:r>
              <a:rPr lang="en-US" dirty="0" smtClean="0"/>
              <a:t>Cultural </a:t>
            </a:r>
            <a:r>
              <a:rPr lang="en-US" dirty="0"/>
              <a:t>identity was removed as a domain, </a:t>
            </a:r>
            <a:r>
              <a:rPr lang="en-US" dirty="0" smtClean="0"/>
              <a:t>allowing a </a:t>
            </a:r>
            <a:r>
              <a:rPr lang="en-US" dirty="0"/>
              <a:t>more thorough evaluation of culture and the child.</a:t>
            </a:r>
          </a:p>
          <a:p>
            <a:r>
              <a:rPr lang="en-US" dirty="0"/>
              <a:t> </a:t>
            </a:r>
          </a:p>
          <a:p>
            <a:pPr marL="285750" indent="-285750">
              <a:buFont typeface="Arial" panose="020B0604020202020204" pitchFamily="34" charset="0"/>
              <a:buChar char="•"/>
            </a:pPr>
            <a:r>
              <a:rPr lang="en-US" dirty="0" smtClean="0"/>
              <a:t>“</a:t>
            </a:r>
            <a:r>
              <a:rPr lang="en-US" dirty="0"/>
              <a:t>Trauma” was added as a </a:t>
            </a:r>
            <a:r>
              <a:rPr lang="en-US" dirty="0" smtClean="0"/>
              <a:t>domain.</a:t>
            </a:r>
          </a:p>
          <a:p>
            <a:pPr marL="285750" indent="-285750">
              <a:buFont typeface="Arial" panose="020B0604020202020204" pitchFamily="34" charset="0"/>
              <a:buChar char="•"/>
            </a:pPr>
            <a:r>
              <a:rPr lang="en-US" dirty="0" smtClean="0"/>
              <a:t>For </a:t>
            </a:r>
            <a:r>
              <a:rPr lang="en-US" dirty="0"/>
              <a:t>children in placement only, “Relationship With Substitute Caregiver” was added as a domain.  </a:t>
            </a:r>
            <a:endParaRPr lang="en-US" dirty="0" smtClean="0"/>
          </a:p>
          <a:p>
            <a:pPr marL="285750" indent="-285750">
              <a:buFont typeface="Arial" panose="020B0604020202020204" pitchFamily="34" charset="0"/>
              <a:buChar char="•"/>
            </a:pPr>
            <a:r>
              <a:rPr lang="en-US" dirty="0" smtClean="0"/>
              <a:t>An </a:t>
            </a:r>
            <a:r>
              <a:rPr lang="en-US" dirty="0"/>
              <a:t>independent living domain has been added that must be completed for youth age 15.5 or older.</a:t>
            </a:r>
          </a:p>
          <a:p>
            <a:r>
              <a:rPr lang="en-US" dirty="0"/>
              <a:t> </a:t>
            </a:r>
          </a:p>
          <a:p>
            <a:endParaRPr lang="en-US" dirty="0"/>
          </a:p>
        </p:txBody>
      </p:sp>
    </p:spTree>
    <p:extLst>
      <p:ext uri="{BB962C8B-B14F-4D97-AF65-F5344CB8AC3E}">
        <p14:creationId xmlns:p14="http://schemas.microsoft.com/office/powerpoint/2010/main" val="2038491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30425"/>
            <a:ext cx="12192000" cy="1470025"/>
          </a:xfrm>
        </p:spPr>
        <p:txBody>
          <a:bodyPr/>
          <a:lstStyle/>
          <a:p>
            <a:r>
              <a:rPr lang="en-US" sz="3600" dirty="0"/>
              <a:t>Risk </a:t>
            </a:r>
            <a:r>
              <a:rPr lang="en-US" sz="3600" dirty="0" smtClean="0"/>
              <a:t>Reassessment </a:t>
            </a:r>
            <a:endParaRPr lang="en-US" sz="3600" dirty="0"/>
          </a:p>
        </p:txBody>
      </p:sp>
      <p:sp>
        <p:nvSpPr>
          <p:cNvPr id="3" name="Text Placeholder 2"/>
          <p:cNvSpPr>
            <a:spLocks noGrp="1"/>
          </p:cNvSpPr>
          <p:nvPr>
            <p:ph type="subTitle" idx="4294967295"/>
          </p:nvPr>
        </p:nvSpPr>
        <p:spPr>
          <a:xfrm>
            <a:off x="0" y="3886200"/>
            <a:ext cx="12192000" cy="1752600"/>
          </a:xfrm>
        </p:spPr>
        <p:txBody>
          <a:bodyPr/>
          <a:lstStyle/>
          <a:p>
            <a:pPr algn="ctr"/>
            <a:r>
              <a:rPr lang="en-US" sz="4000" b="1" dirty="0"/>
              <a:t>Validation and Practice Driven Changes </a:t>
            </a:r>
            <a:r>
              <a:rPr lang="en-US" sz="2400" b="1" dirty="0" smtClean="0">
                <a:solidFill>
                  <a:schemeClr val="tx1"/>
                </a:solidFill>
              </a:rPr>
              <a:t>	</a:t>
            </a:r>
            <a:endParaRPr lang="en-US" sz="2400" b="1" dirty="0">
              <a:solidFill>
                <a:schemeClr val="tx1"/>
              </a:solidFill>
            </a:endParaRPr>
          </a:p>
        </p:txBody>
      </p:sp>
    </p:spTree>
    <p:extLst>
      <p:ext uri="{BB962C8B-B14F-4D97-AF65-F5344CB8AC3E}">
        <p14:creationId xmlns:p14="http://schemas.microsoft.com/office/powerpoint/2010/main" val="3010114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Reassessment</a:t>
            </a:r>
            <a:endParaRPr lang="en-US" dirty="0"/>
          </a:p>
        </p:txBody>
      </p:sp>
      <p:sp>
        <p:nvSpPr>
          <p:cNvPr id="3" name="Text Placeholder 2"/>
          <p:cNvSpPr>
            <a:spLocks noGrp="1"/>
          </p:cNvSpPr>
          <p:nvPr>
            <p:ph type="body" sz="quarter" idx="3"/>
          </p:nvPr>
        </p:nvSpPr>
        <p:spPr/>
        <p:txBody>
          <a:bodyPr/>
          <a:lstStyle/>
          <a:p>
            <a:r>
              <a:rPr lang="en-US" dirty="0" smtClean="0"/>
              <a:t>Major Changes</a:t>
            </a:r>
            <a:endParaRPr lang="en-US" dirty="0"/>
          </a:p>
        </p:txBody>
      </p:sp>
      <p:sp>
        <p:nvSpPr>
          <p:cNvPr id="4" name="Content Placeholder 3"/>
          <p:cNvSpPr>
            <a:spLocks noGrp="1"/>
          </p:cNvSpPr>
          <p:nvPr>
            <p:ph sz="quarter" idx="4"/>
          </p:nvPr>
        </p:nvSpPr>
        <p:spPr/>
        <p:txBody>
          <a:bodyPr/>
          <a:lstStyle/>
          <a:p>
            <a:pPr marL="285750" indent="-285750">
              <a:buFont typeface="Arial" panose="020B0604020202020204" pitchFamily="34" charset="0"/>
              <a:buChar char="•"/>
            </a:pPr>
            <a:r>
              <a:rPr lang="en-US" dirty="0" smtClean="0"/>
              <a:t>Item Language and Definitions </a:t>
            </a:r>
          </a:p>
          <a:p>
            <a:pPr marL="742950" lvl="1" indent="-285750"/>
            <a:r>
              <a:rPr lang="en-US" dirty="0" smtClean="0"/>
              <a:t>Switch from ‘Score’ this item to identify and choose</a:t>
            </a:r>
          </a:p>
          <a:p>
            <a:pPr marL="742950" lvl="1" indent="-285750"/>
            <a:r>
              <a:rPr lang="en-US" dirty="0" smtClean="0"/>
              <a:t>Neutral language in most items</a:t>
            </a:r>
          </a:p>
          <a:p>
            <a:pPr marL="742950" lvl="1" indent="-285750"/>
            <a:r>
              <a:rPr lang="en-US" dirty="0" smtClean="0"/>
              <a:t>Mental Item changed to similar format and weights as substance abuse</a:t>
            </a:r>
          </a:p>
          <a:p>
            <a:pPr marL="742950" lvl="1" indent="-285750"/>
            <a:r>
              <a:rPr lang="en-US" dirty="0" smtClean="0"/>
              <a:t>Caregiver progress item matches format of reunification progress </a:t>
            </a:r>
          </a:p>
          <a:p>
            <a:pPr marL="742950" lvl="1" indent="-285750"/>
            <a:r>
              <a:rPr lang="en-US" dirty="0" smtClean="0"/>
              <a:t>Definition similar but weights different on progress</a:t>
            </a:r>
          </a:p>
          <a:p>
            <a:pPr marL="285750" indent="-285750"/>
            <a:endParaRPr lang="en-US" dirty="0"/>
          </a:p>
          <a:p>
            <a:pPr marL="285750" indent="-285750">
              <a:buFont typeface="Arial" panose="020B0604020202020204" pitchFamily="34" charset="0"/>
              <a:buChar char="•"/>
            </a:pPr>
            <a:r>
              <a:rPr lang="en-US" dirty="0" smtClean="0"/>
              <a:t>Validation Driven Changes</a:t>
            </a:r>
          </a:p>
          <a:p>
            <a:pPr marL="742950" lvl="1" indent="-285750"/>
            <a:r>
              <a:rPr lang="en-US" dirty="0" smtClean="0"/>
              <a:t>Prior Investigations changed in counting priors and weights</a:t>
            </a:r>
          </a:p>
          <a:p>
            <a:pPr marL="742950" lvl="1" indent="-285750"/>
            <a:r>
              <a:rPr lang="en-US" dirty="0" smtClean="0"/>
              <a:t>New investigation during review period has increased weight</a:t>
            </a:r>
          </a:p>
          <a:p>
            <a:pPr marL="742950" lvl="1" indent="-285750"/>
            <a:endParaRPr lang="en-US" dirty="0"/>
          </a:p>
        </p:txBody>
      </p:sp>
    </p:spTree>
    <p:extLst>
      <p:ext uri="{BB962C8B-B14F-4D97-AF65-F5344CB8AC3E}">
        <p14:creationId xmlns:p14="http://schemas.microsoft.com/office/powerpoint/2010/main" val="4767137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4006762"/>
              </p:ext>
            </p:extLst>
          </p:nvPr>
        </p:nvGraphicFramePr>
        <p:xfrm>
          <a:off x="522515" y="1295398"/>
          <a:ext cx="10308771" cy="2153199"/>
        </p:xfrm>
        <a:graphic>
          <a:graphicData uri="http://schemas.openxmlformats.org/drawingml/2006/table">
            <a:tbl>
              <a:tblPr firstRow="1" firstCol="1" bandRow="1"/>
              <a:tblGrid>
                <a:gridCol w="498781"/>
                <a:gridCol w="360283"/>
                <a:gridCol w="7579979"/>
                <a:gridCol w="1869728"/>
              </a:tblGrid>
              <a:tr h="435431">
                <a:tc gridSpan="4">
                  <a:txBody>
                    <a:bodyPr/>
                    <a:lstStyle/>
                    <a:p>
                      <a:pPr marL="0" marR="0" algn="just">
                        <a:spcBef>
                          <a:spcPts val="0"/>
                        </a:spcBef>
                        <a:spcAft>
                          <a:spcPts val="0"/>
                        </a:spcAft>
                      </a:pPr>
                      <a:r>
                        <a:rPr lang="en-US" sz="1800" b="1" dirty="0" err="1">
                          <a:effectLst/>
                          <a:latin typeface="Times New Roman" panose="02020603050405020304" pitchFamily="18" charset="0"/>
                          <a:ea typeface="Times New Roman" panose="02020603050405020304" pitchFamily="18" charset="0"/>
                        </a:rPr>
                        <a:t>R8</a:t>
                      </a:r>
                      <a:r>
                        <a:rPr lang="en-US" sz="1800" b="1" dirty="0" smtClean="0">
                          <a:effectLst/>
                          <a:latin typeface="Times New Roman" panose="02020603050405020304" pitchFamily="18" charset="0"/>
                          <a:ea typeface="Times New Roman" panose="02020603050405020304" pitchFamily="18" charset="0"/>
                        </a:rPr>
                        <a:t>. Primary </a:t>
                      </a:r>
                      <a:r>
                        <a:rPr lang="en-US" sz="1800" b="1" dirty="0">
                          <a:effectLst/>
                          <a:latin typeface="Times New Roman" panose="02020603050405020304" pitchFamily="18" charset="0"/>
                          <a:ea typeface="Times New Roman" panose="02020603050405020304" pitchFamily="18" charset="0"/>
                        </a:rPr>
                        <a:t>caregiver mental health since the last assessment/reassessment</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mark one</a:t>
                      </a:r>
                      <a:r>
                        <a:rPr lang="en-US" sz="1800" dirty="0" smtClean="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910">
                <a:tc>
                  <a: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sym typeface="Wingdings" panose="05000000000000000000" pitchFamily="2" charset="2"/>
                        </a:rPr>
                        <a:t></a:t>
                      </a:r>
                      <a:r>
                        <a:rPr lang="en-US" sz="1800" dirty="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No history of mental health problem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658">
                <a:tc>
                  <a: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b.</a:t>
                      </a: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sym typeface="Wingdings" panose="05000000000000000000" pitchFamily="2" charset="2"/>
                        </a:rPr>
                        <a:t></a:t>
                      </a:r>
                      <a:r>
                        <a:rPr lang="en-US" sz="1800" dirty="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No current mental health problem; no intervention needed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428">
                <a:tc>
                  <a: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c.</a:t>
                      </a: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a:effectLst/>
                          <a:latin typeface="Times New Roman" panose="02020603050405020304" pitchFamily="18" charset="0"/>
                          <a:ea typeface="Times New Roman" panose="02020603050405020304" pitchFamily="18" charset="0"/>
                          <a:sym typeface="Wingdings" panose="05000000000000000000" pitchFamily="2" charset="2"/>
                        </a:rPr>
                        <a:t></a:t>
                      </a: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Yes, mental health problem; problem is being addressed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772">
                <a:tc>
                  <a: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d.</a:t>
                      </a:r>
                    </a:p>
                  </a:txBody>
                  <a:tcPr marL="68580" marR="6858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a:effectLst/>
                          <a:latin typeface="Times New Roman" panose="02020603050405020304" pitchFamily="18" charset="0"/>
                          <a:ea typeface="Times New Roman" panose="02020603050405020304" pitchFamily="18" charset="0"/>
                          <a:sym typeface="Wingdings" panose="05000000000000000000" pitchFamily="2" charset="2"/>
                        </a:rPr>
                        <a:t></a:t>
                      </a: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Yes, mental health problem; problem is </a:t>
                      </a:r>
                      <a:r>
                        <a:rPr lang="en-US" sz="1800" u="sng" dirty="0">
                          <a:effectLst/>
                          <a:latin typeface="Times New Roman" panose="02020603050405020304" pitchFamily="18" charset="0"/>
                          <a:ea typeface="Times New Roman" panose="02020603050405020304" pitchFamily="18" charset="0"/>
                        </a:rPr>
                        <a:t>not</a:t>
                      </a:r>
                      <a:r>
                        <a:rPr lang="en-US" sz="1800" dirty="0">
                          <a:effectLst/>
                          <a:latin typeface="Times New Roman" panose="02020603050405020304" pitchFamily="18" charset="0"/>
                          <a:ea typeface="Times New Roman" panose="02020603050405020304" pitchFamily="18" charset="0"/>
                        </a:rPr>
                        <a:t> being addressed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68532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and </a:t>
            </a:r>
            <a:r>
              <a:rPr lang="en-US" dirty="0" err="1" smtClean="0"/>
              <a:t>WebSDM</a:t>
            </a:r>
            <a:endParaRPr lang="en-US" dirty="0"/>
          </a:p>
        </p:txBody>
      </p:sp>
      <p:sp>
        <p:nvSpPr>
          <p:cNvPr id="3" name="Text Placeholder 2"/>
          <p:cNvSpPr>
            <a:spLocks noGrp="1"/>
          </p:cNvSpPr>
          <p:nvPr>
            <p:ph type="body" sz="quarter" idx="3"/>
          </p:nvPr>
        </p:nvSpPr>
        <p:spPr>
          <a:xfrm>
            <a:off x="1528778" y="1345927"/>
            <a:ext cx="9031547" cy="430840"/>
          </a:xfrm>
        </p:spPr>
        <p:txBody>
          <a:bodyPr/>
          <a:lstStyle/>
          <a:p>
            <a:pPr algn="ctr"/>
            <a:r>
              <a:rPr lang="en-US" dirty="0" smtClean="0"/>
              <a:t>Considerations</a:t>
            </a:r>
            <a:endParaRPr lang="en-US" dirty="0"/>
          </a:p>
        </p:txBody>
      </p:sp>
      <p:sp>
        <p:nvSpPr>
          <p:cNvPr id="4" name="Content Placeholder 3"/>
          <p:cNvSpPr>
            <a:spLocks noGrp="1"/>
          </p:cNvSpPr>
          <p:nvPr>
            <p:ph sz="quarter" idx="4"/>
          </p:nvPr>
        </p:nvSpPr>
        <p:spPr>
          <a:xfrm>
            <a:off x="1528777" y="1798946"/>
            <a:ext cx="9031548" cy="4446582"/>
          </a:xfrm>
        </p:spPr>
        <p:txBody>
          <a:bodyPr/>
          <a:lstStyle/>
          <a:p>
            <a:pPr marL="112713" lvl="1" indent="0">
              <a:buNone/>
            </a:pPr>
            <a:r>
              <a:rPr lang="en-US" dirty="0" err="1" smtClean="0"/>
              <a:t>WebSDM</a:t>
            </a:r>
            <a:r>
              <a:rPr lang="en-US" dirty="0" smtClean="0"/>
              <a:t> will be upgraded in the next contract year</a:t>
            </a:r>
          </a:p>
          <a:p>
            <a:pPr marL="112713" lvl="1" indent="0">
              <a:buNone/>
            </a:pPr>
            <a:endParaRPr lang="en-US" dirty="0"/>
          </a:p>
          <a:p>
            <a:pPr marL="112713" lvl="1" indent="0">
              <a:buNone/>
            </a:pPr>
            <a:r>
              <a:rPr lang="en-US" b="1" dirty="0" smtClean="0"/>
              <a:t>Planned Changes; some within existing version</a:t>
            </a:r>
            <a:r>
              <a:rPr lang="en-US" dirty="0" smtClean="0"/>
              <a:t> </a:t>
            </a:r>
          </a:p>
          <a:p>
            <a:pPr marL="112713" lvl="1" indent="0">
              <a:buNone/>
            </a:pPr>
            <a:endParaRPr lang="en-US" dirty="0" smtClean="0"/>
          </a:p>
          <a:p>
            <a:pPr marL="738188" lvl="2" indent="-285750"/>
            <a:r>
              <a:rPr lang="en-US" dirty="0" smtClean="0"/>
              <a:t>New look and feel in both current version and upgraded</a:t>
            </a:r>
          </a:p>
          <a:p>
            <a:pPr marL="1195388" lvl="3" indent="-285750"/>
            <a:r>
              <a:rPr lang="en-US" dirty="0"/>
              <a:t>Support for modern browser </a:t>
            </a:r>
            <a:r>
              <a:rPr lang="en-US" dirty="0" smtClean="0"/>
              <a:t>features</a:t>
            </a:r>
          </a:p>
          <a:p>
            <a:pPr marL="1195388" lvl="3" indent="-285750"/>
            <a:r>
              <a:rPr lang="en-US" dirty="0" smtClean="0"/>
              <a:t>When thinking </a:t>
            </a:r>
            <a:r>
              <a:rPr lang="en-US" dirty="0"/>
              <a:t>changes in look and feel, </a:t>
            </a:r>
            <a:r>
              <a:rPr lang="en-US" dirty="0" smtClean="0"/>
              <a:t>think </a:t>
            </a:r>
            <a:r>
              <a:rPr lang="en-US" dirty="0" err="1" smtClean="0"/>
              <a:t>SM4</a:t>
            </a:r>
            <a:r>
              <a:rPr lang="en-US" dirty="0" smtClean="0"/>
              <a:t> to </a:t>
            </a:r>
            <a:r>
              <a:rPr lang="en-US" dirty="0" err="1" smtClean="0"/>
              <a:t>SM5</a:t>
            </a:r>
            <a:endParaRPr lang="en-US" dirty="0" smtClean="0"/>
          </a:p>
          <a:p>
            <a:pPr marL="1195388" lvl="3" indent="-285750"/>
            <a:r>
              <a:rPr lang="en-US" dirty="0" smtClean="0"/>
              <a:t>What will it take to implement </a:t>
            </a:r>
            <a:r>
              <a:rPr lang="en-US" dirty="0" err="1" smtClean="0"/>
              <a:t>WebSDM</a:t>
            </a:r>
            <a:r>
              <a:rPr lang="en-US" dirty="0" smtClean="0"/>
              <a:t> with a new look and feel?</a:t>
            </a:r>
          </a:p>
          <a:p>
            <a:pPr marL="1195388" lvl="3" indent="-285750"/>
            <a:r>
              <a:rPr lang="en-US" dirty="0" smtClean="0"/>
              <a:t>Workers difficulty with adjusting? Significant, Moderate Minor? </a:t>
            </a:r>
          </a:p>
          <a:p>
            <a:pPr marL="1195388" lvl="3" indent="-285750"/>
            <a:endParaRPr lang="en-US" dirty="0"/>
          </a:p>
          <a:p>
            <a:pPr marL="633413" lvl="2" indent="-285750"/>
            <a:r>
              <a:rPr lang="en-US" dirty="0" smtClean="0"/>
              <a:t>New </a:t>
            </a:r>
            <a:r>
              <a:rPr lang="en-US" dirty="0"/>
              <a:t>functionality </a:t>
            </a:r>
            <a:r>
              <a:rPr lang="en-US" dirty="0" smtClean="0"/>
              <a:t>in upgraded version, such </a:t>
            </a:r>
            <a:r>
              <a:rPr lang="en-US" dirty="0"/>
              <a:t>as:</a:t>
            </a:r>
          </a:p>
          <a:p>
            <a:pPr marL="1195388" lvl="3" indent="-280988"/>
            <a:r>
              <a:rPr lang="en-US" dirty="0" smtClean="0"/>
              <a:t>enhancing </a:t>
            </a:r>
            <a:r>
              <a:rPr lang="en-US" dirty="0"/>
              <a:t>security with sign on procedures similar to </a:t>
            </a:r>
            <a:r>
              <a:rPr lang="en-US" dirty="0" err="1"/>
              <a:t>SM5</a:t>
            </a:r>
            <a:r>
              <a:rPr lang="en-US" dirty="0"/>
              <a:t>, </a:t>
            </a:r>
            <a:endParaRPr lang="en-US" dirty="0" smtClean="0"/>
          </a:p>
          <a:p>
            <a:pPr marL="1195388" lvl="3" indent="-280988"/>
            <a:r>
              <a:rPr lang="en-US" dirty="0"/>
              <a:t>use on phones and tablets, </a:t>
            </a:r>
          </a:p>
          <a:p>
            <a:pPr marL="1195388" lvl="3" indent="-280988"/>
            <a:r>
              <a:rPr lang="en-US" dirty="0" smtClean="0"/>
              <a:t>strengthening </a:t>
            </a:r>
            <a:r>
              <a:rPr lang="en-US" dirty="0"/>
              <a:t>the platform and </a:t>
            </a:r>
          </a:p>
          <a:p>
            <a:pPr marL="1195388" lvl="3" indent="-280988"/>
            <a:r>
              <a:rPr lang="en-US" dirty="0"/>
              <a:t>allowing new possibilities for information linking </a:t>
            </a:r>
            <a:endParaRPr lang="en-US" dirty="0" smtClean="0"/>
          </a:p>
          <a:p>
            <a:pPr marL="1195388" lvl="3" indent="-280988"/>
            <a:r>
              <a:rPr lang="en-US" dirty="0"/>
              <a:t>Preparation for upgrade will include outreach by </a:t>
            </a:r>
            <a:r>
              <a:rPr lang="en-US" dirty="0" err="1"/>
              <a:t>WebSDM</a:t>
            </a:r>
            <a:r>
              <a:rPr lang="en-US" dirty="0"/>
              <a:t> design team with counties to solicit ideas and desires</a:t>
            </a:r>
          </a:p>
          <a:p>
            <a:pPr marL="1195388" lvl="3" indent="-280988"/>
            <a:endParaRPr lang="en-US" dirty="0"/>
          </a:p>
          <a:p>
            <a:pPr marL="742950" lvl="1" indent="-285750"/>
            <a:endParaRPr lang="en-US" dirty="0"/>
          </a:p>
          <a:p>
            <a:pPr marL="1200150" lvl="2" indent="-285750"/>
            <a:endParaRPr lang="en-US" dirty="0" smtClean="0"/>
          </a:p>
          <a:p>
            <a:pPr marL="742950" lvl="1" indent="-285750"/>
            <a:endParaRPr lang="en-US" dirty="0" smtClean="0"/>
          </a:p>
          <a:p>
            <a:pPr marL="742950" lvl="1" indent="-285750"/>
            <a:endParaRPr lang="en-US" dirty="0" smtClean="0"/>
          </a:p>
        </p:txBody>
      </p:sp>
    </p:spTree>
    <p:extLst>
      <p:ext uri="{BB962C8B-B14F-4D97-AF65-F5344CB8AC3E}">
        <p14:creationId xmlns:p14="http://schemas.microsoft.com/office/powerpoint/2010/main" val="29862577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30425"/>
            <a:ext cx="12192000" cy="1470025"/>
          </a:xfrm>
        </p:spPr>
        <p:txBody>
          <a:bodyPr/>
          <a:lstStyle/>
          <a:p>
            <a:r>
              <a:rPr lang="en-US" sz="3600" dirty="0" smtClean="0"/>
              <a:t>Reunification Reassessment </a:t>
            </a:r>
            <a:endParaRPr lang="en-US" sz="3600" dirty="0"/>
          </a:p>
        </p:txBody>
      </p:sp>
      <p:sp>
        <p:nvSpPr>
          <p:cNvPr id="3" name="Text Placeholder 2"/>
          <p:cNvSpPr>
            <a:spLocks noGrp="1"/>
          </p:cNvSpPr>
          <p:nvPr>
            <p:ph type="subTitle" idx="4294967295"/>
          </p:nvPr>
        </p:nvSpPr>
        <p:spPr>
          <a:xfrm>
            <a:off x="0" y="3886200"/>
            <a:ext cx="12192000" cy="1752600"/>
          </a:xfrm>
        </p:spPr>
        <p:txBody>
          <a:bodyPr/>
          <a:lstStyle/>
          <a:p>
            <a:pPr algn="ctr"/>
            <a:r>
              <a:rPr lang="en-US" sz="4000" b="1" dirty="0" smtClean="0"/>
              <a:t>Risk Reassessment</a:t>
            </a:r>
            <a:r>
              <a:rPr lang="en-US" sz="2400" b="1" dirty="0" smtClean="0">
                <a:solidFill>
                  <a:schemeClr val="tx1"/>
                </a:solidFill>
              </a:rPr>
              <a:t>	</a:t>
            </a:r>
            <a:endParaRPr lang="en-US" sz="2400" b="1" dirty="0">
              <a:solidFill>
                <a:schemeClr val="tx1"/>
              </a:solidFill>
            </a:endParaRPr>
          </a:p>
        </p:txBody>
      </p:sp>
    </p:spTree>
    <p:extLst>
      <p:ext uri="{BB962C8B-B14F-4D97-AF65-F5344CB8AC3E}">
        <p14:creationId xmlns:p14="http://schemas.microsoft.com/office/powerpoint/2010/main" val="24457477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Reunification Risk</a:t>
            </a:r>
            <a:endParaRPr lang="en-US" dirty="0"/>
          </a:p>
        </p:txBody>
      </p:sp>
      <p:sp>
        <p:nvSpPr>
          <p:cNvPr id="3" name="Text Placeholder 2"/>
          <p:cNvSpPr>
            <a:spLocks noGrp="1"/>
          </p:cNvSpPr>
          <p:nvPr>
            <p:ph type="body" sz="quarter" idx="3"/>
          </p:nvPr>
        </p:nvSpPr>
        <p:spPr/>
        <p:txBody>
          <a:bodyPr/>
          <a:lstStyle/>
          <a:p>
            <a:r>
              <a:rPr lang="en-US" dirty="0" smtClean="0"/>
              <a:t>Progress Item</a:t>
            </a:r>
            <a:endParaRPr lang="en-US" dirty="0"/>
          </a:p>
        </p:txBody>
      </p:sp>
      <p:sp>
        <p:nvSpPr>
          <p:cNvPr id="4" name="Content Placeholder 3"/>
          <p:cNvSpPr>
            <a:spLocks noGrp="1"/>
          </p:cNvSpPr>
          <p:nvPr>
            <p:ph sz="quarter" idx="4"/>
          </p:nvPr>
        </p:nvSpPr>
        <p:spPr/>
        <p:txBody>
          <a:bodyPr/>
          <a:lstStyle/>
          <a:p>
            <a:r>
              <a:rPr lang="en-US" dirty="0" smtClean="0"/>
              <a:t>Definition:</a:t>
            </a:r>
          </a:p>
          <a:p>
            <a:pPr marL="285750" indent="-285750">
              <a:buFont typeface="Arial" panose="020B0604020202020204" pitchFamily="34" charset="0"/>
              <a:buChar char="•"/>
            </a:pPr>
            <a:r>
              <a:rPr lang="en-US" dirty="0" smtClean="0"/>
              <a:t>changed </a:t>
            </a:r>
            <a:r>
              <a:rPr lang="en-US" dirty="0"/>
              <a:t>to emphasize behaviors and the demonstration of behaviors that reduce risk of subsequent harm to a child. </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While </a:t>
            </a:r>
            <a:r>
              <a:rPr lang="en-US" dirty="0"/>
              <a:t>participation in services remains a factor, the definitions have a much stronger emphasis on behavioral change that will aid the family in </a:t>
            </a:r>
            <a:r>
              <a:rPr lang="en-US" b="1" dirty="0"/>
              <a:t>creating and maintaining safety</a:t>
            </a:r>
            <a:r>
              <a:rPr lang="en-US" dirty="0" smtClean="0"/>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Moved from </a:t>
            </a:r>
            <a:r>
              <a:rPr lang="en-US" dirty="0"/>
              <a:t>policy to definitions </a:t>
            </a:r>
            <a:r>
              <a:rPr lang="en-US" dirty="0" smtClean="0"/>
              <a:t>section</a:t>
            </a:r>
          </a:p>
          <a:p>
            <a:pPr marL="285750" indent="-285750">
              <a:buFont typeface="Arial" panose="020B0604020202020204" pitchFamily="34" charset="0"/>
              <a:buChar char="•"/>
            </a:pPr>
            <a:r>
              <a:rPr lang="en-US" dirty="0" smtClean="0"/>
              <a:t>Added definitions for Policy overrides</a:t>
            </a:r>
            <a:endParaRPr lang="en-US" dirty="0"/>
          </a:p>
        </p:txBody>
      </p:sp>
    </p:spTree>
    <p:extLst>
      <p:ext uri="{BB962C8B-B14F-4D97-AF65-F5344CB8AC3E}">
        <p14:creationId xmlns:p14="http://schemas.microsoft.com/office/powerpoint/2010/main" val="1997459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30425"/>
            <a:ext cx="12192000" cy="1470025"/>
          </a:xfrm>
        </p:spPr>
        <p:txBody>
          <a:bodyPr/>
          <a:lstStyle/>
          <a:p>
            <a:r>
              <a:rPr lang="en-US" sz="3600" dirty="0" smtClean="0"/>
              <a:t>Reunification Reassessment </a:t>
            </a:r>
            <a:endParaRPr lang="en-US" sz="3600" dirty="0"/>
          </a:p>
        </p:txBody>
      </p:sp>
      <p:sp>
        <p:nvSpPr>
          <p:cNvPr id="3" name="Text Placeholder 2"/>
          <p:cNvSpPr>
            <a:spLocks noGrp="1"/>
          </p:cNvSpPr>
          <p:nvPr>
            <p:ph type="subTitle" idx="4294967295"/>
          </p:nvPr>
        </p:nvSpPr>
        <p:spPr>
          <a:xfrm>
            <a:off x="0" y="3886200"/>
            <a:ext cx="12192000" cy="1752600"/>
          </a:xfrm>
        </p:spPr>
        <p:txBody>
          <a:bodyPr/>
          <a:lstStyle/>
          <a:p>
            <a:pPr algn="ctr"/>
            <a:r>
              <a:rPr lang="en-US" sz="4000" b="1" dirty="0" smtClean="0"/>
              <a:t>Visitation Evaluation</a:t>
            </a:r>
            <a:r>
              <a:rPr lang="en-US" sz="2400" b="1" dirty="0" smtClean="0">
                <a:solidFill>
                  <a:schemeClr val="tx1"/>
                </a:solidFill>
              </a:rPr>
              <a:t>	</a:t>
            </a:r>
            <a:endParaRPr lang="en-US" sz="2400" b="1" dirty="0">
              <a:solidFill>
                <a:schemeClr val="tx1"/>
              </a:solidFill>
            </a:endParaRPr>
          </a:p>
        </p:txBody>
      </p:sp>
    </p:spTree>
    <p:extLst>
      <p:ext uri="{BB962C8B-B14F-4D97-AF65-F5344CB8AC3E}">
        <p14:creationId xmlns:p14="http://schemas.microsoft.com/office/powerpoint/2010/main" val="11260071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Visitation Evaluation</a:t>
            </a:r>
            <a:endParaRPr lang="en-US" dirty="0"/>
          </a:p>
        </p:txBody>
      </p:sp>
      <p:sp>
        <p:nvSpPr>
          <p:cNvPr id="3" name="Text Placeholder 2"/>
          <p:cNvSpPr>
            <a:spLocks noGrp="1"/>
          </p:cNvSpPr>
          <p:nvPr>
            <p:ph type="body" sz="quarter" idx="3"/>
          </p:nvPr>
        </p:nvSpPr>
        <p:spPr/>
        <p:txBody>
          <a:bodyPr/>
          <a:lstStyle/>
          <a:p>
            <a:r>
              <a:rPr lang="en-US" dirty="0" smtClean="0"/>
              <a:t>Changes</a:t>
            </a:r>
            <a:endParaRPr lang="en-US" dirty="0"/>
          </a:p>
        </p:txBody>
      </p:sp>
      <p:sp>
        <p:nvSpPr>
          <p:cNvPr id="4" name="Content Placeholder 3"/>
          <p:cNvSpPr>
            <a:spLocks noGrp="1"/>
          </p:cNvSpPr>
          <p:nvPr>
            <p:ph sz="quarter" idx="4"/>
          </p:nvPr>
        </p:nvSpPr>
        <p:spPr/>
        <p:txBody>
          <a:bodyPr/>
          <a:lstStyle/>
          <a:p>
            <a:pPr marL="285750" indent="-285750">
              <a:buFont typeface="Arial" panose="020B0604020202020204" pitchFamily="34" charset="0"/>
              <a:buChar char="•"/>
            </a:pPr>
            <a:r>
              <a:rPr lang="en-US" dirty="0" smtClean="0"/>
              <a:t>Simplified table so Strong/Adequate is in 1 column and Limited/Destructive is the other column</a:t>
            </a:r>
          </a:p>
          <a:p>
            <a:pPr marL="285750" indent="-285750">
              <a:buFont typeface="Arial" panose="020B0604020202020204" pitchFamily="34" charset="0"/>
              <a:buChar char="•"/>
            </a:pPr>
            <a:r>
              <a:rPr lang="en-US" dirty="0" smtClean="0"/>
              <a:t>Definitions re-written with increased focus on parental behaviors during visits </a:t>
            </a:r>
          </a:p>
          <a:p>
            <a:pPr marL="285750" indent="-285750">
              <a:buFont typeface="Arial" panose="020B0604020202020204" pitchFamily="34" charset="0"/>
              <a:buChar char="•"/>
            </a:pPr>
            <a:r>
              <a:rPr lang="en-US" dirty="0" smtClean="0"/>
              <a:t>Moved definitions from paper form to definitions section</a:t>
            </a:r>
            <a:endParaRPr lang="en-US" dirty="0"/>
          </a:p>
        </p:txBody>
      </p:sp>
    </p:spTree>
    <p:extLst>
      <p:ext uri="{BB962C8B-B14F-4D97-AF65-F5344CB8AC3E}">
        <p14:creationId xmlns:p14="http://schemas.microsoft.com/office/powerpoint/2010/main" val="31397156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30425"/>
            <a:ext cx="12192000" cy="1470025"/>
          </a:xfrm>
        </p:spPr>
        <p:txBody>
          <a:bodyPr/>
          <a:lstStyle/>
          <a:p>
            <a:r>
              <a:rPr lang="en-US" sz="3600" dirty="0" smtClean="0"/>
              <a:t>Reunification Reassessment </a:t>
            </a:r>
            <a:endParaRPr lang="en-US" sz="3600" dirty="0"/>
          </a:p>
        </p:txBody>
      </p:sp>
      <p:sp>
        <p:nvSpPr>
          <p:cNvPr id="3" name="Text Placeholder 2"/>
          <p:cNvSpPr>
            <a:spLocks noGrp="1"/>
          </p:cNvSpPr>
          <p:nvPr>
            <p:ph type="subTitle" idx="4294967295"/>
          </p:nvPr>
        </p:nvSpPr>
        <p:spPr>
          <a:xfrm>
            <a:off x="0" y="3886200"/>
            <a:ext cx="12192000" cy="1752600"/>
          </a:xfrm>
        </p:spPr>
        <p:txBody>
          <a:bodyPr/>
          <a:lstStyle/>
          <a:p>
            <a:pPr algn="ctr"/>
            <a:r>
              <a:rPr lang="en-US" sz="4000" b="1" dirty="0" smtClean="0"/>
              <a:t>Safety</a:t>
            </a:r>
            <a:endParaRPr lang="en-US" sz="2400" b="1" dirty="0">
              <a:solidFill>
                <a:schemeClr val="tx1"/>
              </a:solidFill>
            </a:endParaRPr>
          </a:p>
        </p:txBody>
      </p:sp>
    </p:spTree>
    <p:extLst>
      <p:ext uri="{BB962C8B-B14F-4D97-AF65-F5344CB8AC3E}">
        <p14:creationId xmlns:p14="http://schemas.microsoft.com/office/powerpoint/2010/main" val="6798909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3" name="Text Placeholder 2"/>
          <p:cNvSpPr>
            <a:spLocks noGrp="1"/>
          </p:cNvSpPr>
          <p:nvPr>
            <p:ph type="body" sz="quarter" idx="3"/>
          </p:nvPr>
        </p:nvSpPr>
        <p:spPr/>
        <p:txBody>
          <a:bodyPr/>
          <a:lstStyle/>
          <a:p>
            <a:r>
              <a:rPr lang="en-US" dirty="0" smtClean="0"/>
              <a:t>Major Changes</a:t>
            </a:r>
            <a:endParaRPr lang="en-US" dirty="0"/>
          </a:p>
        </p:txBody>
      </p:sp>
      <p:sp>
        <p:nvSpPr>
          <p:cNvPr id="4" name="Content Placeholder 3"/>
          <p:cNvSpPr>
            <a:spLocks noGrp="1"/>
          </p:cNvSpPr>
          <p:nvPr>
            <p:ph sz="quarter" idx="4"/>
          </p:nvPr>
        </p:nvSpPr>
        <p:spPr>
          <a:xfrm>
            <a:off x="609600" y="2160695"/>
            <a:ext cx="10668000" cy="3965469"/>
          </a:xfrm>
        </p:spPr>
        <p:txBody>
          <a:bodyPr/>
          <a:lstStyle/>
          <a:p>
            <a:r>
              <a:rPr lang="en-US" dirty="0" smtClean="0"/>
              <a:t>Changed from safety assessment form to be completed to critical evaluation in narrative format. Represents specifically evaluating impact of planning on previously identified threats and emergence or continued presence of threats</a:t>
            </a:r>
          </a:p>
          <a:p>
            <a:endParaRPr lang="en-US" dirty="0"/>
          </a:p>
          <a:p>
            <a:pPr marL="342900" indent="-342900">
              <a:buFont typeface="+mj-lt"/>
              <a:buAutoNum type="arabicPeriod"/>
            </a:pPr>
            <a:r>
              <a:rPr lang="en-US" dirty="0" smtClean="0"/>
              <a:t>Are </a:t>
            </a:r>
            <a:r>
              <a:rPr lang="en-US" dirty="0"/>
              <a:t>any safety threats identified on the safety assessment that resulted in the child’s removal still present? </a:t>
            </a:r>
            <a:endParaRPr lang="en-US" dirty="0" smtClean="0"/>
          </a:p>
          <a:p>
            <a:pPr marL="347663"/>
            <a:r>
              <a:rPr lang="en-US" dirty="0" err="1" smtClean="0"/>
              <a:t>1a</a:t>
            </a:r>
            <a:r>
              <a:rPr lang="en-US" dirty="0"/>
              <a:t>. If yes, is there a safety intervention that can and will be incorporated into the case plan to mitigate these safety threats? </a:t>
            </a:r>
            <a:endParaRPr lang="en-US" dirty="0" smtClean="0"/>
          </a:p>
          <a:p>
            <a:pPr marL="347663"/>
            <a:endParaRPr lang="en-US" dirty="0"/>
          </a:p>
          <a:p>
            <a:r>
              <a:rPr lang="en-US" dirty="0"/>
              <a:t>2.  Have any new safety threats been identified since the child’s removal or are there any other circumstances or conditions present in the reunification household that, if the child were returned home, would present an immediate danger of serious harm? </a:t>
            </a:r>
            <a:endParaRPr lang="en-US" dirty="0" smtClean="0"/>
          </a:p>
          <a:p>
            <a:pPr marL="403225"/>
            <a:r>
              <a:rPr lang="en-US" dirty="0" err="1"/>
              <a:t>2a</a:t>
            </a:r>
            <a:r>
              <a:rPr lang="en-US" dirty="0"/>
              <a:t>. If yes, is there a safety intervention(s) that can and will be incorporated into the case plan to mitigate these safety threats? </a:t>
            </a:r>
          </a:p>
        </p:txBody>
      </p:sp>
    </p:spTree>
    <p:extLst>
      <p:ext uri="{BB962C8B-B14F-4D97-AF65-F5344CB8AC3E}">
        <p14:creationId xmlns:p14="http://schemas.microsoft.com/office/powerpoint/2010/main" val="37237099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3" name="Text Placeholder 2"/>
          <p:cNvSpPr>
            <a:spLocks noGrp="1"/>
          </p:cNvSpPr>
          <p:nvPr>
            <p:ph type="body" sz="quarter" idx="3"/>
          </p:nvPr>
        </p:nvSpPr>
        <p:spPr/>
        <p:txBody>
          <a:bodyPr/>
          <a:lstStyle/>
          <a:p>
            <a:r>
              <a:rPr lang="en-US" dirty="0" smtClean="0"/>
              <a:t>Other factors</a:t>
            </a:r>
            <a:endParaRPr lang="en-US" dirty="0"/>
          </a:p>
        </p:txBody>
      </p:sp>
      <p:sp>
        <p:nvSpPr>
          <p:cNvPr id="4" name="Content Placeholder 3"/>
          <p:cNvSpPr>
            <a:spLocks noGrp="1"/>
          </p:cNvSpPr>
          <p:nvPr>
            <p:ph sz="quarter" idx="4"/>
          </p:nvPr>
        </p:nvSpPr>
        <p:spPr/>
        <p:txBody>
          <a:bodyPr/>
          <a:lstStyle/>
          <a:p>
            <a:r>
              <a:rPr lang="en-US" dirty="0" smtClean="0"/>
              <a:t>Definitions for the prior threats will be available in </a:t>
            </a:r>
            <a:r>
              <a:rPr lang="en-US" dirty="0" err="1" smtClean="0"/>
              <a:t>WebSDM</a:t>
            </a:r>
            <a:endParaRPr lang="en-US" dirty="0" smtClean="0"/>
          </a:p>
          <a:p>
            <a:endParaRPr lang="en-US" dirty="0"/>
          </a:p>
          <a:p>
            <a:r>
              <a:rPr lang="en-US" dirty="0" smtClean="0"/>
              <a:t>Definitions changed in accordance</a:t>
            </a:r>
          </a:p>
          <a:p>
            <a:endParaRPr lang="en-US" dirty="0"/>
          </a:p>
          <a:p>
            <a:r>
              <a:rPr lang="en-US" dirty="0" smtClean="0"/>
              <a:t>Safety Decisions are the same as initial safety</a:t>
            </a:r>
            <a:endParaRPr lang="en-US" dirty="0"/>
          </a:p>
        </p:txBody>
      </p:sp>
    </p:spTree>
    <p:extLst>
      <p:ext uri="{BB962C8B-B14F-4D97-AF65-F5344CB8AC3E}">
        <p14:creationId xmlns:p14="http://schemas.microsoft.com/office/powerpoint/2010/main" val="6264608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30425"/>
            <a:ext cx="12192000" cy="1470025"/>
          </a:xfrm>
        </p:spPr>
        <p:txBody>
          <a:bodyPr/>
          <a:lstStyle/>
          <a:p>
            <a:r>
              <a:rPr lang="en-US" sz="3600" dirty="0" err="1" smtClean="0"/>
              <a:t>WebSDM</a:t>
            </a:r>
            <a:endParaRPr lang="en-US" sz="3600" dirty="0"/>
          </a:p>
        </p:txBody>
      </p:sp>
      <p:sp>
        <p:nvSpPr>
          <p:cNvPr id="3" name="Text Placeholder 2"/>
          <p:cNvSpPr>
            <a:spLocks noGrp="1"/>
          </p:cNvSpPr>
          <p:nvPr>
            <p:ph type="subTitle" idx="4294967295"/>
          </p:nvPr>
        </p:nvSpPr>
        <p:spPr>
          <a:xfrm>
            <a:off x="0" y="3886200"/>
            <a:ext cx="12192000" cy="1752600"/>
          </a:xfrm>
        </p:spPr>
        <p:txBody>
          <a:bodyPr/>
          <a:lstStyle/>
          <a:p>
            <a:pPr algn="ctr"/>
            <a:r>
              <a:rPr lang="en-US" sz="4000" b="1" dirty="0" smtClean="0"/>
              <a:t>Changes</a:t>
            </a:r>
            <a:r>
              <a:rPr lang="en-US" sz="2400" b="1" dirty="0" smtClean="0">
                <a:solidFill>
                  <a:schemeClr val="tx1"/>
                </a:solidFill>
              </a:rPr>
              <a:t>	</a:t>
            </a:r>
            <a:endParaRPr lang="en-US" sz="2400" b="1" dirty="0">
              <a:solidFill>
                <a:schemeClr val="tx1"/>
              </a:solidFill>
            </a:endParaRPr>
          </a:p>
        </p:txBody>
      </p:sp>
      <p:sp>
        <p:nvSpPr>
          <p:cNvPr id="4" name="TextBox 3"/>
          <p:cNvSpPr txBox="1"/>
          <p:nvPr/>
        </p:nvSpPr>
        <p:spPr>
          <a:xfrm>
            <a:off x="398584" y="5791200"/>
            <a:ext cx="7631723" cy="9144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r>
              <a:rPr kumimoji="0" lang="en-US" sz="2800" b="0" i="0" u="none" strike="noStrike" kern="1200" cap="none" spc="0" normalizeH="0" baseline="0" noProof="0" dirty="0" smtClean="0">
                <a:ln>
                  <a:noFill/>
                </a:ln>
                <a:effectLst/>
                <a:uLnTx/>
                <a:uFillTx/>
                <a:latin typeface="Verdana"/>
                <a:ea typeface="+mj-ea"/>
                <a:cs typeface="Verdana"/>
              </a:rPr>
              <a:t>Tim Connell to present via </a:t>
            </a:r>
            <a:r>
              <a:rPr kumimoji="0" lang="en-US" sz="2800" b="0" i="0" u="none" strike="noStrike" kern="1200" cap="none" spc="0" normalizeH="0" baseline="0" noProof="0" dirty="0" err="1" smtClean="0">
                <a:ln>
                  <a:noFill/>
                </a:ln>
                <a:effectLst/>
                <a:uLnTx/>
                <a:uFillTx/>
                <a:latin typeface="Verdana"/>
                <a:ea typeface="+mj-ea"/>
                <a:cs typeface="Verdana"/>
              </a:rPr>
              <a:t>GOTO</a:t>
            </a:r>
            <a:r>
              <a:rPr kumimoji="0" lang="en-US" sz="2800" b="0" i="0" u="none" strike="noStrike" kern="1200" cap="none" spc="0" normalizeH="0" baseline="0" noProof="0" dirty="0" smtClean="0">
                <a:ln>
                  <a:noFill/>
                </a:ln>
                <a:effectLst/>
                <a:uLnTx/>
                <a:uFillTx/>
                <a:latin typeface="Verdana"/>
                <a:ea typeface="+mj-ea"/>
                <a:cs typeface="Verdana"/>
              </a:rPr>
              <a:t> Meeting</a:t>
            </a:r>
          </a:p>
        </p:txBody>
      </p:sp>
    </p:spTree>
    <p:extLst>
      <p:ext uri="{BB962C8B-B14F-4D97-AF65-F5344CB8AC3E}">
        <p14:creationId xmlns:p14="http://schemas.microsoft.com/office/powerpoint/2010/main" val="11102055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30425"/>
            <a:ext cx="12192000" cy="1470025"/>
          </a:xfrm>
        </p:spPr>
        <p:txBody>
          <a:bodyPr/>
          <a:lstStyle/>
          <a:p>
            <a:r>
              <a:rPr lang="en-US" sz="3600" dirty="0" smtClean="0"/>
              <a:t>The SDM Annual Management Report</a:t>
            </a:r>
            <a:endParaRPr lang="en-US" sz="3600" dirty="0"/>
          </a:p>
        </p:txBody>
      </p:sp>
      <p:sp>
        <p:nvSpPr>
          <p:cNvPr id="3" name="Text Placeholder 2"/>
          <p:cNvSpPr>
            <a:spLocks noGrp="1"/>
          </p:cNvSpPr>
          <p:nvPr>
            <p:ph type="subTitle" idx="4294967295"/>
          </p:nvPr>
        </p:nvSpPr>
        <p:spPr>
          <a:xfrm>
            <a:off x="0" y="3886200"/>
            <a:ext cx="12192000" cy="1752600"/>
          </a:xfrm>
        </p:spPr>
        <p:txBody>
          <a:bodyPr/>
          <a:lstStyle/>
          <a:p>
            <a:pPr algn="ctr"/>
            <a:r>
              <a:rPr lang="en-US" sz="4000" b="1" dirty="0" smtClean="0"/>
              <a:t>Changes</a:t>
            </a:r>
            <a:r>
              <a:rPr lang="en-US" sz="2400" b="1" dirty="0" smtClean="0">
                <a:solidFill>
                  <a:schemeClr val="tx1"/>
                </a:solidFill>
              </a:rPr>
              <a:t>	</a:t>
            </a:r>
            <a:endParaRPr lang="en-US" sz="2400" b="1" dirty="0">
              <a:solidFill>
                <a:schemeClr val="tx1"/>
              </a:solidFill>
            </a:endParaRPr>
          </a:p>
        </p:txBody>
      </p:sp>
    </p:spTree>
    <p:extLst>
      <p:ext uri="{BB962C8B-B14F-4D97-AF65-F5344CB8AC3E}">
        <p14:creationId xmlns:p14="http://schemas.microsoft.com/office/powerpoint/2010/main" val="39420212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Report Format</a:t>
            </a:r>
            <a:endParaRPr lang="en-US" dirty="0"/>
          </a:p>
        </p:txBody>
      </p:sp>
      <p:sp>
        <p:nvSpPr>
          <p:cNvPr id="4" name="Content Placeholder 3"/>
          <p:cNvSpPr>
            <a:spLocks noGrp="1"/>
          </p:cNvSpPr>
          <p:nvPr>
            <p:ph sz="quarter" idx="4"/>
          </p:nvPr>
        </p:nvSpPr>
        <p:spPr>
          <a:xfrm>
            <a:off x="1750032" y="1387012"/>
            <a:ext cx="8640566" cy="4952143"/>
          </a:xfrm>
        </p:spPr>
        <p:txBody>
          <a:bodyPr/>
          <a:lstStyle/>
          <a:p>
            <a:pPr marL="285750" indent="-285750">
              <a:buFont typeface="Arial" panose="020B0604020202020204" pitchFamily="34" charset="0"/>
              <a:buChar char="•"/>
            </a:pPr>
            <a:r>
              <a:rPr lang="en-US" sz="2800" dirty="0"/>
              <a:t>Traditional report style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Focus on providing basic information about </a:t>
            </a:r>
            <a:r>
              <a:rPr lang="en-US" sz="2800" i="1" dirty="0"/>
              <a:t>ALL </a:t>
            </a:r>
            <a:r>
              <a:rPr lang="en-US" sz="2800" dirty="0"/>
              <a:t>SDM assessments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a:t>Lengthy </a:t>
            </a:r>
            <a:r>
              <a:rPr lang="en-US" sz="2800" dirty="0"/>
              <a:t>text description of policy, procedures, and findings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Figures and tables to demonstrate findings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Short discussion of findings at the end</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98555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Considerations and </a:t>
            </a:r>
            <a:r>
              <a:rPr lang="en-US" dirty="0" err="1" smtClean="0"/>
              <a:t>WebSDM</a:t>
            </a:r>
            <a:endParaRPr lang="en-US" dirty="0"/>
          </a:p>
        </p:txBody>
      </p:sp>
      <p:sp>
        <p:nvSpPr>
          <p:cNvPr id="3" name="Text Placeholder 2"/>
          <p:cNvSpPr>
            <a:spLocks noGrp="1"/>
          </p:cNvSpPr>
          <p:nvPr>
            <p:ph type="body" sz="quarter" idx="3"/>
          </p:nvPr>
        </p:nvSpPr>
        <p:spPr>
          <a:xfrm>
            <a:off x="1528778" y="1345927"/>
            <a:ext cx="9031547" cy="430840"/>
          </a:xfrm>
        </p:spPr>
        <p:txBody>
          <a:bodyPr/>
          <a:lstStyle/>
          <a:p>
            <a:pPr marL="0" lvl="1" algn="ctr"/>
            <a:r>
              <a:rPr lang="en-US" dirty="0" err="1">
                <a:solidFill>
                  <a:srgbClr val="A19D83"/>
                </a:solidFill>
              </a:rPr>
              <a:t>WebSDM</a:t>
            </a:r>
            <a:r>
              <a:rPr lang="en-US" dirty="0">
                <a:solidFill>
                  <a:srgbClr val="A19D83"/>
                </a:solidFill>
              </a:rPr>
              <a:t> will be upgraded in the next contract year</a:t>
            </a:r>
          </a:p>
        </p:txBody>
      </p:sp>
      <p:sp>
        <p:nvSpPr>
          <p:cNvPr id="4" name="Content Placeholder 3"/>
          <p:cNvSpPr>
            <a:spLocks noGrp="1"/>
          </p:cNvSpPr>
          <p:nvPr>
            <p:ph sz="quarter" idx="4"/>
          </p:nvPr>
        </p:nvSpPr>
        <p:spPr>
          <a:xfrm>
            <a:off x="1528777" y="1798946"/>
            <a:ext cx="9031548" cy="4446582"/>
          </a:xfrm>
        </p:spPr>
        <p:txBody>
          <a:bodyPr/>
          <a:lstStyle/>
          <a:p>
            <a:pPr marL="112713" lvl="1" indent="0">
              <a:buNone/>
            </a:pPr>
            <a:r>
              <a:rPr lang="en-US" b="1" dirty="0" smtClean="0"/>
              <a:t>Planned Changes; some within existing version</a:t>
            </a:r>
            <a:r>
              <a:rPr lang="en-US" dirty="0" smtClean="0"/>
              <a:t> </a:t>
            </a:r>
          </a:p>
          <a:p>
            <a:pPr marL="112713" lvl="1" indent="0">
              <a:buNone/>
            </a:pPr>
            <a:endParaRPr lang="en-US" dirty="0" smtClean="0"/>
          </a:p>
          <a:p>
            <a:pPr marL="633413" lvl="2" indent="-285750"/>
            <a:r>
              <a:rPr lang="en-US" dirty="0"/>
              <a:t>New functionality in upgraded </a:t>
            </a:r>
            <a:r>
              <a:rPr lang="en-US" dirty="0" err="1" smtClean="0"/>
              <a:t>WebSDM</a:t>
            </a:r>
            <a:r>
              <a:rPr lang="en-US" dirty="0" smtClean="0"/>
              <a:t>:</a:t>
            </a:r>
            <a:endParaRPr lang="en-US" dirty="0"/>
          </a:p>
          <a:p>
            <a:pPr marL="1195388" lvl="3" indent="-280988"/>
            <a:r>
              <a:rPr lang="en-US" dirty="0"/>
              <a:t>strengthening the platform;</a:t>
            </a:r>
          </a:p>
          <a:p>
            <a:pPr marL="1195388" lvl="3" indent="-280988"/>
            <a:r>
              <a:rPr lang="en-US" dirty="0" smtClean="0"/>
              <a:t>enhanced security; sign </a:t>
            </a:r>
            <a:r>
              <a:rPr lang="en-US" dirty="0"/>
              <a:t>on procedures similar to </a:t>
            </a:r>
            <a:r>
              <a:rPr lang="en-US" dirty="0" err="1" smtClean="0"/>
              <a:t>SM5</a:t>
            </a:r>
            <a:r>
              <a:rPr lang="en-US" dirty="0" smtClean="0"/>
              <a:t>; </a:t>
            </a:r>
            <a:endParaRPr lang="en-US" dirty="0"/>
          </a:p>
          <a:p>
            <a:pPr marL="1195388" lvl="3" indent="-280988"/>
            <a:r>
              <a:rPr lang="en-US" dirty="0"/>
              <a:t>use on phones and </a:t>
            </a:r>
            <a:r>
              <a:rPr lang="en-US" dirty="0" smtClean="0"/>
              <a:t>tablets;</a:t>
            </a:r>
            <a:endParaRPr lang="en-US" dirty="0"/>
          </a:p>
          <a:p>
            <a:pPr marL="1195388" lvl="3" indent="-280988"/>
            <a:r>
              <a:rPr lang="en-US" dirty="0" smtClean="0"/>
              <a:t>allows </a:t>
            </a:r>
            <a:r>
              <a:rPr lang="en-US" dirty="0"/>
              <a:t>new possibilities for information </a:t>
            </a:r>
            <a:r>
              <a:rPr lang="en-US" dirty="0" smtClean="0"/>
              <a:t>linking; and  </a:t>
            </a:r>
            <a:endParaRPr lang="en-US" dirty="0"/>
          </a:p>
          <a:p>
            <a:pPr marL="1195388" lvl="3" indent="-280988"/>
            <a:r>
              <a:rPr lang="en-US" dirty="0"/>
              <a:t>Preparation for upgrade will include outreach by </a:t>
            </a:r>
            <a:r>
              <a:rPr lang="en-US" dirty="0" err="1"/>
              <a:t>WebSDM</a:t>
            </a:r>
            <a:r>
              <a:rPr lang="en-US" dirty="0"/>
              <a:t> design team with counties to solicit ideas and </a:t>
            </a:r>
            <a:r>
              <a:rPr lang="en-US" dirty="0" smtClean="0"/>
              <a:t>desires</a:t>
            </a:r>
          </a:p>
          <a:p>
            <a:pPr marL="1195388" lvl="3" indent="-280988"/>
            <a:endParaRPr lang="en-US" dirty="0"/>
          </a:p>
          <a:p>
            <a:pPr marL="738188" lvl="2" indent="-285750"/>
            <a:r>
              <a:rPr lang="en-US" dirty="0" smtClean="0"/>
              <a:t>New look and feel in existing and upgraded version </a:t>
            </a:r>
          </a:p>
          <a:p>
            <a:pPr marL="1195388" lvl="3" indent="-285750"/>
            <a:r>
              <a:rPr lang="en-US" dirty="0"/>
              <a:t>Support for modern browser </a:t>
            </a:r>
            <a:r>
              <a:rPr lang="en-US" dirty="0" smtClean="0"/>
              <a:t>features, </a:t>
            </a:r>
          </a:p>
          <a:p>
            <a:pPr marL="1195388" lvl="3" indent="-285750"/>
            <a:r>
              <a:rPr lang="en-US" dirty="0" smtClean="0"/>
              <a:t>No changes in function</a:t>
            </a:r>
          </a:p>
          <a:p>
            <a:pPr marL="1195388" lvl="3" indent="-285750"/>
            <a:r>
              <a:rPr lang="en-US" dirty="0" smtClean="0"/>
              <a:t>When thinking </a:t>
            </a:r>
            <a:r>
              <a:rPr lang="en-US" dirty="0"/>
              <a:t>changes in look and feel, </a:t>
            </a:r>
            <a:r>
              <a:rPr lang="en-US" dirty="0" smtClean="0"/>
              <a:t>think </a:t>
            </a:r>
            <a:r>
              <a:rPr lang="en-US" dirty="0" err="1" smtClean="0"/>
              <a:t>SM4</a:t>
            </a:r>
            <a:r>
              <a:rPr lang="en-US" dirty="0" smtClean="0"/>
              <a:t> to </a:t>
            </a:r>
            <a:r>
              <a:rPr lang="en-US" dirty="0" err="1" smtClean="0"/>
              <a:t>SM5</a:t>
            </a:r>
            <a:endParaRPr lang="en-US" dirty="0" smtClean="0"/>
          </a:p>
          <a:p>
            <a:pPr marL="1195388" lvl="3" indent="-285750"/>
            <a:r>
              <a:rPr lang="en-US" dirty="0" smtClean="0"/>
              <a:t>What will it take to implement </a:t>
            </a:r>
            <a:r>
              <a:rPr lang="en-US" dirty="0" err="1" smtClean="0"/>
              <a:t>WebSDM</a:t>
            </a:r>
            <a:r>
              <a:rPr lang="en-US" dirty="0" smtClean="0"/>
              <a:t> with a new look and feel?</a:t>
            </a:r>
          </a:p>
          <a:p>
            <a:pPr marL="1195388" lvl="3" indent="-285750"/>
            <a:r>
              <a:rPr lang="en-US" dirty="0" smtClean="0"/>
              <a:t>Workers difficulty adjusting</a:t>
            </a:r>
            <a:r>
              <a:rPr lang="en-US" dirty="0"/>
              <a:t>:</a:t>
            </a:r>
            <a:r>
              <a:rPr lang="en-US" dirty="0" smtClean="0"/>
              <a:t> Significant, Moderate or Minor? </a:t>
            </a:r>
          </a:p>
          <a:p>
            <a:pPr marL="1195388" lvl="3" indent="-285750"/>
            <a:endParaRPr lang="en-US" dirty="0"/>
          </a:p>
          <a:p>
            <a:pPr marL="1195388" lvl="3" indent="-280988"/>
            <a:endParaRPr lang="en-US" dirty="0"/>
          </a:p>
          <a:p>
            <a:pPr marL="742950" lvl="1" indent="-285750"/>
            <a:endParaRPr lang="en-US" dirty="0"/>
          </a:p>
          <a:p>
            <a:pPr marL="1200150" lvl="2" indent="-285750"/>
            <a:endParaRPr lang="en-US" dirty="0" smtClean="0"/>
          </a:p>
          <a:p>
            <a:pPr marL="742950" lvl="1" indent="-285750"/>
            <a:endParaRPr lang="en-US" dirty="0" smtClean="0"/>
          </a:p>
          <a:p>
            <a:pPr marL="742950" lvl="1" indent="-285750"/>
            <a:endParaRPr lang="en-US" dirty="0" smtClean="0"/>
          </a:p>
        </p:txBody>
      </p:sp>
    </p:spTree>
    <p:extLst>
      <p:ext uri="{BB962C8B-B14F-4D97-AF65-F5344CB8AC3E}">
        <p14:creationId xmlns:p14="http://schemas.microsoft.com/office/powerpoint/2010/main" val="42933874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970145"/>
          </a:xfrm>
        </p:spPr>
        <p:txBody>
          <a:bodyPr/>
          <a:lstStyle/>
          <a:p>
            <a:pPr>
              <a:lnSpc>
                <a:spcPct val="100000"/>
              </a:lnSpc>
            </a:pPr>
            <a:r>
              <a:rPr lang="en-US" dirty="0" smtClean="0"/>
              <a:t>Current Report Process</a:t>
            </a:r>
            <a:endParaRPr lang="en-US" dirty="0"/>
          </a:p>
        </p:txBody>
      </p:sp>
      <p:graphicFrame>
        <p:nvGraphicFramePr>
          <p:cNvPr id="3" name="Diagram 2"/>
          <p:cNvGraphicFramePr/>
          <p:nvPr>
            <p:extLst/>
          </p:nvPr>
        </p:nvGraphicFramePr>
        <p:xfrm>
          <a:off x="1708728" y="1397000"/>
          <a:ext cx="8756073" cy="4966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75553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Revised Report Format</a:t>
            </a:r>
            <a:endParaRPr lang="en-US" dirty="0"/>
          </a:p>
        </p:txBody>
      </p:sp>
      <p:sp>
        <p:nvSpPr>
          <p:cNvPr id="4" name="Content Placeholder 3"/>
          <p:cNvSpPr>
            <a:spLocks noGrp="1"/>
          </p:cNvSpPr>
          <p:nvPr>
            <p:ph sz="quarter" idx="4"/>
          </p:nvPr>
        </p:nvSpPr>
        <p:spPr>
          <a:xfrm>
            <a:off x="1750032" y="1387012"/>
            <a:ext cx="8640566" cy="4952143"/>
          </a:xfrm>
        </p:spPr>
        <p:txBody>
          <a:bodyPr/>
          <a:lstStyle/>
          <a:p>
            <a:pPr marL="285750" indent="-285750">
              <a:buFont typeface="Arial" panose="020B0604020202020204" pitchFamily="34" charset="0"/>
              <a:buChar char="•"/>
            </a:pPr>
            <a:r>
              <a:rPr lang="en-US" sz="2400" dirty="0"/>
              <a:t>Streamlined presentation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Focus on findings related to most important SDM-related issues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Focused figures and tables to demonstrate main points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Increased emphasis on insights and questions related to findings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Increased emphasis on what YOU want to know</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0474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970145"/>
          </a:xfrm>
        </p:spPr>
        <p:txBody>
          <a:bodyPr/>
          <a:lstStyle/>
          <a:p>
            <a:pPr>
              <a:lnSpc>
                <a:spcPct val="100000"/>
              </a:lnSpc>
            </a:pPr>
            <a:r>
              <a:rPr lang="en-US" dirty="0" smtClean="0"/>
              <a:t>Revised Report Process</a:t>
            </a:r>
            <a:endParaRPr lang="en-US" dirty="0"/>
          </a:p>
        </p:txBody>
      </p:sp>
      <p:graphicFrame>
        <p:nvGraphicFramePr>
          <p:cNvPr id="5" name="Diagram 4"/>
          <p:cNvGraphicFramePr/>
          <p:nvPr>
            <p:extLst/>
          </p:nvPr>
        </p:nvGraphicFramePr>
        <p:xfrm>
          <a:off x="1772576" y="1397000"/>
          <a:ext cx="8744505"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78661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SDM Annual report</a:t>
            </a:r>
            <a:endParaRPr lang="en-US" dirty="0"/>
          </a:p>
        </p:txBody>
      </p:sp>
      <p:sp>
        <p:nvSpPr>
          <p:cNvPr id="3" name="Text Placeholder 2"/>
          <p:cNvSpPr>
            <a:spLocks noGrp="1"/>
          </p:cNvSpPr>
          <p:nvPr>
            <p:ph type="body" sz="quarter" idx="3"/>
          </p:nvPr>
        </p:nvSpPr>
        <p:spPr>
          <a:xfrm>
            <a:off x="1528777" y="1345927"/>
            <a:ext cx="9031547" cy="430840"/>
          </a:xfrm>
        </p:spPr>
        <p:txBody>
          <a:bodyPr/>
          <a:lstStyle/>
          <a:p>
            <a:r>
              <a:rPr lang="en-US" dirty="0" smtClean="0"/>
              <a:t>Six Content Areas and the Combined Comparison Report</a:t>
            </a:r>
            <a:endParaRPr lang="en-US" dirty="0"/>
          </a:p>
        </p:txBody>
      </p:sp>
      <p:sp>
        <p:nvSpPr>
          <p:cNvPr id="4" name="Content Placeholder 3"/>
          <p:cNvSpPr>
            <a:spLocks noGrp="1"/>
          </p:cNvSpPr>
          <p:nvPr>
            <p:ph sz="quarter" idx="4"/>
          </p:nvPr>
        </p:nvSpPr>
        <p:spPr>
          <a:xfrm>
            <a:off x="1528777" y="1784197"/>
            <a:ext cx="9031548" cy="3965469"/>
          </a:xfrm>
        </p:spPr>
        <p:txBody>
          <a:bodyPr/>
          <a:lstStyle/>
          <a:p>
            <a:pPr marL="342900" indent="-342900">
              <a:buFont typeface="+mj-lt"/>
              <a:buAutoNum type="arabicPeriod"/>
            </a:pPr>
            <a:r>
              <a:rPr lang="en-US" dirty="0" smtClean="0"/>
              <a:t>Completion Rates, Results and Overrides for Front End Assessments</a:t>
            </a:r>
          </a:p>
          <a:p>
            <a:pPr lvl="1" indent="0">
              <a:buNone/>
            </a:pPr>
            <a:r>
              <a:rPr lang="en-US" dirty="0" smtClean="0"/>
              <a:t>Hotline (Screening Criteria and Response Priority)</a:t>
            </a:r>
          </a:p>
          <a:p>
            <a:pPr lvl="1" indent="0">
              <a:buNone/>
            </a:pPr>
            <a:r>
              <a:rPr lang="en-US" dirty="0" smtClean="0"/>
              <a:t>Safety</a:t>
            </a:r>
          </a:p>
          <a:p>
            <a:pPr lvl="1" indent="0">
              <a:buNone/>
            </a:pPr>
            <a:r>
              <a:rPr lang="en-US" dirty="0" smtClean="0"/>
              <a:t>Risk</a:t>
            </a:r>
          </a:p>
          <a:p>
            <a:pPr marL="342900" indent="-342900">
              <a:buFont typeface="+mj-lt"/>
              <a:buAutoNum type="arabicPeriod"/>
            </a:pPr>
            <a:endParaRPr lang="en-US" dirty="0"/>
          </a:p>
          <a:p>
            <a:pPr marL="342900" indent="-342900">
              <a:buFont typeface="+mj-lt"/>
              <a:buAutoNum type="arabicPeriod"/>
            </a:pPr>
            <a:r>
              <a:rPr lang="en-US" dirty="0" smtClean="0"/>
              <a:t>SDM Screening </a:t>
            </a:r>
            <a:r>
              <a:rPr lang="en-US" dirty="0"/>
              <a:t>and CWS/CMS Screening </a:t>
            </a:r>
            <a:endParaRPr lang="en-US" dirty="0" smtClean="0"/>
          </a:p>
          <a:p>
            <a:pPr marL="342900" indent="-342900">
              <a:buFont typeface="+mj-lt"/>
              <a:buAutoNum type="arabicPeriod"/>
            </a:pPr>
            <a:endParaRPr lang="en-US" dirty="0" smtClean="0"/>
          </a:p>
          <a:p>
            <a:pPr marL="342900" indent="-342900">
              <a:buFont typeface="+mj-lt"/>
              <a:buAutoNum type="arabicPeriod"/>
            </a:pPr>
            <a:r>
              <a:rPr lang="en-US" dirty="0" smtClean="0"/>
              <a:t>Risk</a:t>
            </a:r>
            <a:r>
              <a:rPr lang="en-US" dirty="0"/>
              <a:t>, </a:t>
            </a:r>
            <a:r>
              <a:rPr lang="en-US" dirty="0" smtClean="0"/>
              <a:t>Safety</a:t>
            </a:r>
            <a:r>
              <a:rPr lang="en-US" dirty="0"/>
              <a:t>, and Case Promotion </a:t>
            </a:r>
            <a:endParaRPr lang="en-US" dirty="0" smtClean="0"/>
          </a:p>
          <a:p>
            <a:pPr marL="342900" indent="-342900">
              <a:buFont typeface="+mj-lt"/>
              <a:buAutoNum type="arabicPeriod"/>
            </a:pPr>
            <a:endParaRPr lang="en-US" dirty="0" smtClean="0"/>
          </a:p>
          <a:p>
            <a:pPr marL="342900" indent="-342900">
              <a:buFont typeface="+mj-lt"/>
              <a:buAutoNum type="arabicPeriod"/>
            </a:pPr>
            <a:r>
              <a:rPr lang="en-US" dirty="0" smtClean="0"/>
              <a:t>Recurrence by </a:t>
            </a:r>
            <a:r>
              <a:rPr lang="en-US" dirty="0"/>
              <a:t>SDM® Risk Level </a:t>
            </a:r>
            <a:endParaRPr lang="en-US" dirty="0" smtClean="0"/>
          </a:p>
          <a:p>
            <a:pPr marL="342900" indent="-342900">
              <a:buFont typeface="+mj-lt"/>
              <a:buAutoNum type="arabicPeriod"/>
            </a:pPr>
            <a:endParaRPr lang="en-US" dirty="0" smtClean="0"/>
          </a:p>
          <a:p>
            <a:pPr marL="342900" indent="-342900">
              <a:buFont typeface="+mj-lt"/>
              <a:buAutoNum type="arabicPeriod"/>
            </a:pPr>
            <a:r>
              <a:rPr lang="en-US" dirty="0" smtClean="0"/>
              <a:t>Risk </a:t>
            </a:r>
            <a:r>
              <a:rPr lang="en-US" dirty="0"/>
              <a:t>Reassessment </a:t>
            </a:r>
            <a:r>
              <a:rPr lang="en-US" dirty="0" smtClean="0"/>
              <a:t>Recommendations and Actual Closure</a:t>
            </a:r>
          </a:p>
          <a:p>
            <a:pPr marL="342900" indent="-342900">
              <a:buFont typeface="+mj-lt"/>
              <a:buAutoNum type="arabicPeriod"/>
            </a:pPr>
            <a:endParaRPr lang="en-US" dirty="0" smtClean="0"/>
          </a:p>
          <a:p>
            <a:pPr marL="342900" indent="-342900">
              <a:buFont typeface="+mj-lt"/>
              <a:buAutoNum type="arabicPeriod"/>
            </a:pPr>
            <a:r>
              <a:rPr lang="en-US" dirty="0" smtClean="0"/>
              <a:t>Reunification Assessment Recommendations </a:t>
            </a:r>
            <a:r>
              <a:rPr lang="en-US" dirty="0"/>
              <a:t>and Actual </a:t>
            </a:r>
            <a:r>
              <a:rPr lang="en-US" dirty="0" smtClean="0"/>
              <a:t>Closure</a:t>
            </a:r>
          </a:p>
          <a:p>
            <a:pPr marL="342900" indent="-342900">
              <a:buFont typeface="+mj-lt"/>
              <a:buAutoNum type="arabicPeriod"/>
            </a:pPr>
            <a:endParaRPr lang="en-US" dirty="0"/>
          </a:p>
          <a:p>
            <a:r>
              <a:rPr lang="en-US" b="1" dirty="0" smtClean="0"/>
              <a:t>Combined Comparison Report Remains the same</a:t>
            </a:r>
            <a:endParaRPr lang="en-US" b="1" dirty="0"/>
          </a:p>
          <a:p>
            <a:pPr marL="342900" indent="-342900">
              <a:buFont typeface="+mj-lt"/>
              <a:buAutoNum type="arabicPeriod"/>
            </a:pPr>
            <a:endParaRPr lang="en-US" dirty="0" smtClean="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smtClean="0"/>
          </a:p>
          <a:p>
            <a:pPr marL="342900" indent="-342900">
              <a:buFont typeface="+mj-lt"/>
              <a:buAutoNum type="arabicPeriod"/>
            </a:pPr>
            <a:endParaRPr lang="en-US" dirty="0"/>
          </a:p>
          <a:p>
            <a:pPr marL="342900" indent="-342900">
              <a:buFont typeface="+mj-lt"/>
              <a:buAutoNum type="arabicPeriod"/>
            </a:pPr>
            <a:endParaRPr lang="en-US" dirty="0" smtClean="0"/>
          </a:p>
          <a:p>
            <a:pPr marL="342900" indent="-342900">
              <a:buFont typeface="+mj-lt"/>
              <a:buAutoNum type="arabicPeriod"/>
            </a:pPr>
            <a:endParaRPr lang="en-US" dirty="0" smtClean="0"/>
          </a:p>
        </p:txBody>
      </p:sp>
    </p:spTree>
    <p:extLst>
      <p:ext uri="{BB962C8B-B14F-4D97-AF65-F5344CB8AC3E}">
        <p14:creationId xmlns:p14="http://schemas.microsoft.com/office/powerpoint/2010/main" val="38048601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430442671"/>
              </p:ext>
            </p:extLst>
          </p:nvPr>
        </p:nvGraphicFramePr>
        <p:xfrm>
          <a:off x="2079523" y="457200"/>
          <a:ext cx="8052619" cy="3259394"/>
        </p:xfrm>
        <a:graphic>
          <a:graphicData uri="http://schemas.openxmlformats.org/presentationml/2006/ole">
            <mc:AlternateContent xmlns:mc="http://schemas.openxmlformats.org/markup-compatibility/2006">
              <mc:Choice xmlns:v="urn:schemas-microsoft-com:vml" Requires="v">
                <p:oleObj spid="_x0000_s1071" name="Slide" r:id="rId3" imgW="4570388" imgH="3427437" progId="PowerPoint.Slide.12">
                  <p:embed/>
                </p:oleObj>
              </mc:Choice>
              <mc:Fallback>
                <p:oleObj name="Slide" r:id="rId3" imgW="4570388" imgH="3427437" progId="PowerPoint.Slide.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523" y="457200"/>
                        <a:ext cx="8052619" cy="3259394"/>
                      </a:xfrm>
                      <a:prstGeom prst="rect">
                        <a:avLst/>
                      </a:prstGeom>
                      <a:noFill/>
                    </p:spPr>
                  </p:pic>
                </p:oleObj>
              </mc:Fallback>
            </mc:AlternateContent>
          </a:graphicData>
        </a:graphic>
      </p:graphicFrame>
      <p:sp>
        <p:nvSpPr>
          <p:cNvPr id="7" name="TextBox 6"/>
          <p:cNvSpPr txBox="1"/>
          <p:nvPr/>
        </p:nvSpPr>
        <p:spPr>
          <a:xfrm>
            <a:off x="0" y="3834581"/>
            <a:ext cx="12039599" cy="2627179"/>
          </a:xfrm>
          <a:prstGeom prst="rect">
            <a:avLst/>
          </a:prstGeom>
        </p:spPr>
        <p:txBody>
          <a:bodyPr vert="horz" wrap="none" lIns="91440" tIns="45720" rIns="91440" bIns="45720" rtlCol="0" anchor="ctr">
            <a:normAutofit/>
          </a:bodyPr>
          <a:lstStyle/>
          <a:p>
            <a:r>
              <a:rPr lang="en-US" sz="1600" b="1" kern="1400" dirty="0">
                <a:solidFill>
                  <a:srgbClr val="000000"/>
                </a:solidFill>
                <a:ea typeface="Times New Roman" panose="02020603050405020304" pitchFamily="18" charset="0"/>
                <a:cs typeface="Times New Roman" panose="02020603050405020304" pitchFamily="18" charset="0"/>
              </a:rPr>
              <a:t> Takeaways:</a:t>
            </a:r>
            <a:endParaRPr lang="en-US" sz="1600" kern="1400" dirty="0">
              <a:solidFill>
                <a:srgbClr val="000000"/>
              </a:solidFill>
              <a:ea typeface="Times New Roman" panose="02020603050405020304" pitchFamily="18" charset="0"/>
              <a:cs typeface="Times New Roman" panose="02020603050405020304" pitchFamily="18" charset="0"/>
            </a:endParaRPr>
          </a:p>
          <a:p>
            <a:pPr>
              <a:lnSpc>
                <a:spcPct val="118000"/>
              </a:lnSpc>
            </a:pPr>
            <a:r>
              <a:rPr lang="en-US" sz="1600" i="1" kern="1400" dirty="0">
                <a:solidFill>
                  <a:srgbClr val="000000"/>
                </a:solidFill>
                <a:ea typeface="Times New Roman" panose="02020603050405020304" pitchFamily="18" charset="0"/>
                <a:cs typeface="Times New Roman" panose="02020603050405020304" pitchFamily="18" charset="0"/>
              </a:rPr>
              <a:t> </a:t>
            </a:r>
            <a:r>
              <a:rPr lang="en-US" sz="1600" kern="1400" dirty="0" smtClean="0">
                <a:solidFill>
                  <a:srgbClr val="000000"/>
                </a:solidFill>
                <a:ea typeface="Times New Roman" panose="02020603050405020304" pitchFamily="18" charset="0"/>
                <a:cs typeface="Times New Roman" panose="02020603050405020304" pitchFamily="18" charset="0"/>
              </a:rPr>
              <a:t>The </a:t>
            </a:r>
            <a:r>
              <a:rPr lang="en-US" sz="1600" kern="1400" dirty="0">
                <a:solidFill>
                  <a:srgbClr val="000000"/>
                </a:solidFill>
                <a:ea typeface="Times New Roman" panose="02020603050405020304" pitchFamily="18" charset="0"/>
                <a:cs typeface="Times New Roman" panose="02020603050405020304" pitchFamily="18" charset="0"/>
              </a:rPr>
              <a:t>safety completion rate includes only assessments completed for allegation household safety assessments. </a:t>
            </a:r>
            <a:endParaRPr lang="en-US" sz="1600" kern="1400" dirty="0" smtClean="0">
              <a:solidFill>
                <a:srgbClr val="000000"/>
              </a:solidFill>
              <a:ea typeface="Times New Roman" panose="02020603050405020304" pitchFamily="18" charset="0"/>
              <a:cs typeface="Times New Roman" panose="02020603050405020304" pitchFamily="18" charset="0"/>
            </a:endParaRPr>
          </a:p>
          <a:p>
            <a:pPr>
              <a:lnSpc>
                <a:spcPct val="118000"/>
              </a:lnSpc>
            </a:pPr>
            <a:r>
              <a:rPr lang="en-US" sz="1600" kern="1400" dirty="0" smtClean="0">
                <a:solidFill>
                  <a:srgbClr val="000000"/>
                </a:solidFill>
                <a:ea typeface="Times New Roman" panose="02020603050405020304" pitchFamily="18" charset="0"/>
                <a:cs typeface="Times New Roman" panose="02020603050405020304" pitchFamily="18" charset="0"/>
              </a:rPr>
              <a:t> Completion </a:t>
            </a:r>
            <a:r>
              <a:rPr lang="en-US" sz="1600" kern="1400" dirty="0">
                <a:solidFill>
                  <a:srgbClr val="000000"/>
                </a:solidFill>
                <a:ea typeface="Times New Roman" panose="02020603050405020304" pitchFamily="18" charset="0"/>
                <a:cs typeface="Times New Roman" panose="02020603050405020304" pitchFamily="18" charset="0"/>
              </a:rPr>
              <a:t>rates when non-allegation household assessments are included, increase to 93</a:t>
            </a:r>
            <a:r>
              <a:rPr lang="en-US" sz="1600" kern="1400" dirty="0" smtClean="0">
                <a:solidFill>
                  <a:srgbClr val="000000"/>
                </a:solidFill>
                <a:ea typeface="Times New Roman" panose="02020603050405020304" pitchFamily="18" charset="0"/>
                <a:cs typeface="Times New Roman" panose="02020603050405020304" pitchFamily="18" charset="0"/>
              </a:rPr>
              <a:t>%.</a:t>
            </a:r>
          </a:p>
          <a:p>
            <a:pPr marR="0" lvl="0">
              <a:lnSpc>
                <a:spcPct val="118000"/>
              </a:lnSpc>
              <a:spcBef>
                <a:spcPts val="0"/>
              </a:spcBef>
              <a:spcAft>
                <a:spcPts val="0"/>
              </a:spcAft>
            </a:pPr>
            <a:r>
              <a:rPr lang="en-US" sz="1600" kern="1400" dirty="0" smtClean="0">
                <a:solidFill>
                  <a:srgbClr val="000000"/>
                </a:solidFill>
                <a:ea typeface="Times New Roman" panose="02020603050405020304" pitchFamily="18" charset="0"/>
                <a:cs typeface="Times New Roman" panose="02020603050405020304" pitchFamily="18" charset="0"/>
              </a:rPr>
              <a:t> </a:t>
            </a:r>
            <a:r>
              <a:rPr lang="en-US" sz="1600" kern="1400" dirty="0">
                <a:solidFill>
                  <a:srgbClr val="000000"/>
                </a:solidFill>
                <a:ea typeface="Times New Roman" panose="02020603050405020304" pitchFamily="18" charset="0"/>
                <a:cs typeface="Times New Roman" panose="02020603050405020304" pitchFamily="18" charset="0"/>
              </a:rPr>
              <a:t>When Substitute Care Provider Safety Assessments are included, completion rate increase to </a:t>
            </a:r>
            <a:r>
              <a:rPr lang="en-US" sz="1600" kern="1400" dirty="0" smtClean="0">
                <a:solidFill>
                  <a:srgbClr val="000000"/>
                </a:solidFill>
                <a:ea typeface="Times New Roman" panose="02020603050405020304" pitchFamily="18" charset="0"/>
                <a:cs typeface="Times New Roman" panose="02020603050405020304" pitchFamily="18" charset="0"/>
              </a:rPr>
              <a:t>94%</a:t>
            </a:r>
          </a:p>
          <a:p>
            <a:pPr marL="58738" marR="0">
              <a:lnSpc>
                <a:spcPct val="118000"/>
              </a:lnSpc>
              <a:spcBef>
                <a:spcPts val="0"/>
              </a:spcBef>
              <a:spcAft>
                <a:spcPts val="0"/>
              </a:spcAft>
            </a:pPr>
            <a:r>
              <a:rPr lang="en-US" sz="1600" b="1" kern="1400" dirty="0" smtClean="0">
                <a:solidFill>
                  <a:srgbClr val="000000"/>
                </a:solidFill>
                <a:ea typeface="Times New Roman" panose="02020603050405020304" pitchFamily="18" charset="0"/>
                <a:cs typeface="Times New Roman" panose="02020603050405020304" pitchFamily="18" charset="0"/>
              </a:rPr>
              <a:t>Questions for Quality:</a:t>
            </a:r>
            <a:endParaRPr lang="en-US" sz="1600" kern="1400" dirty="0" smtClean="0">
              <a:solidFill>
                <a:srgbClr val="000000"/>
              </a:solidFill>
              <a:ea typeface="Times New Roman" panose="02020603050405020304" pitchFamily="18" charset="0"/>
              <a:cs typeface="Times New Roman" panose="02020603050405020304" pitchFamily="18" charset="0"/>
            </a:endParaRPr>
          </a:p>
          <a:p>
            <a:pPr marR="0" lvl="0">
              <a:spcBef>
                <a:spcPts val="0"/>
              </a:spcBef>
              <a:spcAft>
                <a:spcPts val="0"/>
              </a:spcAft>
            </a:pPr>
            <a:r>
              <a:rPr lang="en-US" sz="1600" kern="1400" dirty="0" smtClean="0">
                <a:solidFill>
                  <a:srgbClr val="000000"/>
                </a:solidFill>
                <a:ea typeface="Times New Roman" panose="02020603050405020304" pitchFamily="18" charset="0"/>
                <a:cs typeface="Times New Roman" panose="02020603050405020304" pitchFamily="18" charset="0"/>
              </a:rPr>
              <a:t>Although </a:t>
            </a:r>
            <a:r>
              <a:rPr lang="en-US" sz="1600" kern="1400" dirty="0">
                <a:solidFill>
                  <a:srgbClr val="000000"/>
                </a:solidFill>
                <a:ea typeface="Times New Roman" panose="02020603050405020304" pitchFamily="18" charset="0"/>
                <a:cs typeface="Times New Roman" panose="02020603050405020304" pitchFamily="18" charset="0"/>
              </a:rPr>
              <a:t>completion rates are high, are the assessments </a:t>
            </a:r>
            <a:r>
              <a:rPr lang="en-US" sz="1600" kern="1400" dirty="0" smtClean="0">
                <a:solidFill>
                  <a:srgbClr val="000000"/>
                </a:solidFill>
                <a:ea typeface="Times New Roman" panose="02020603050405020304" pitchFamily="18" charset="0"/>
                <a:cs typeface="Times New Roman" panose="02020603050405020304" pitchFamily="18" charset="0"/>
              </a:rPr>
              <a:t>completed at </a:t>
            </a:r>
            <a:r>
              <a:rPr lang="en-US" sz="1600" kern="1400" dirty="0">
                <a:solidFill>
                  <a:srgbClr val="000000"/>
                </a:solidFill>
                <a:ea typeface="Times New Roman" panose="02020603050405020304" pitchFamily="18" charset="0"/>
                <a:cs typeface="Times New Roman" panose="02020603050405020304" pitchFamily="18" charset="0"/>
              </a:rPr>
              <a:t>the </a:t>
            </a:r>
            <a:r>
              <a:rPr lang="en-US" sz="1600" kern="1400" dirty="0" smtClean="0">
                <a:solidFill>
                  <a:srgbClr val="000000"/>
                </a:solidFill>
                <a:ea typeface="Times New Roman" panose="02020603050405020304" pitchFamily="18" charset="0"/>
                <a:cs typeface="Times New Roman" panose="02020603050405020304" pitchFamily="18" charset="0"/>
              </a:rPr>
              <a:t>appropriate </a:t>
            </a:r>
            <a:r>
              <a:rPr lang="en-US" sz="1600" kern="1400" dirty="0">
                <a:solidFill>
                  <a:srgbClr val="000000"/>
                </a:solidFill>
                <a:ea typeface="Times New Roman" panose="02020603050405020304" pitchFamily="18" charset="0"/>
                <a:cs typeface="Times New Roman" panose="02020603050405020304" pitchFamily="18" charset="0"/>
              </a:rPr>
              <a:t>time </a:t>
            </a:r>
            <a:r>
              <a:rPr lang="en-US" sz="1600" kern="1400" dirty="0" smtClean="0">
                <a:solidFill>
                  <a:srgbClr val="000000"/>
                </a:solidFill>
                <a:ea typeface="Times New Roman" panose="02020603050405020304" pitchFamily="18" charset="0"/>
                <a:cs typeface="Times New Roman" panose="02020603050405020304" pitchFamily="18" charset="0"/>
              </a:rPr>
              <a:t>during </a:t>
            </a:r>
          </a:p>
          <a:p>
            <a:pPr marR="0" lvl="0">
              <a:spcBef>
                <a:spcPts val="0"/>
              </a:spcBef>
              <a:spcAft>
                <a:spcPts val="0"/>
              </a:spcAft>
            </a:pPr>
            <a:r>
              <a:rPr lang="en-US" sz="1600" kern="1400" dirty="0" smtClean="0">
                <a:solidFill>
                  <a:srgbClr val="000000"/>
                </a:solidFill>
                <a:ea typeface="Times New Roman" panose="02020603050405020304" pitchFamily="18" charset="0"/>
                <a:cs typeface="Times New Roman" panose="02020603050405020304" pitchFamily="18" charset="0"/>
              </a:rPr>
              <a:t>the </a:t>
            </a:r>
            <a:r>
              <a:rPr lang="en-US" sz="1600" kern="1400" dirty="0">
                <a:solidFill>
                  <a:srgbClr val="000000"/>
                </a:solidFill>
                <a:ea typeface="Times New Roman" panose="02020603050405020304" pitchFamily="18" charset="0"/>
                <a:cs typeface="Times New Roman" panose="02020603050405020304" pitchFamily="18" charset="0"/>
              </a:rPr>
              <a:t>investigation? What review process is in place to </a:t>
            </a:r>
            <a:r>
              <a:rPr lang="en-US" sz="1600" kern="1400" dirty="0" smtClean="0">
                <a:solidFill>
                  <a:srgbClr val="000000"/>
                </a:solidFill>
                <a:ea typeface="Times New Roman" panose="02020603050405020304" pitchFamily="18" charset="0"/>
                <a:cs typeface="Times New Roman" panose="02020603050405020304" pitchFamily="18" charset="0"/>
              </a:rPr>
              <a:t>ensure workers </a:t>
            </a:r>
            <a:r>
              <a:rPr lang="en-US" sz="1600" kern="1400" dirty="0">
                <a:solidFill>
                  <a:srgbClr val="000000"/>
                </a:solidFill>
                <a:ea typeface="Times New Roman" panose="02020603050405020304" pitchFamily="18" charset="0"/>
                <a:cs typeface="Times New Roman" panose="02020603050405020304" pitchFamily="18" charset="0"/>
              </a:rPr>
              <a:t>are using the assessments </a:t>
            </a:r>
            <a:endParaRPr lang="en-US" sz="1600" kern="1400" dirty="0" smtClean="0">
              <a:solidFill>
                <a:srgbClr val="000000"/>
              </a:solidFill>
              <a:ea typeface="Times New Roman" panose="02020603050405020304" pitchFamily="18" charset="0"/>
              <a:cs typeface="Times New Roman" panose="02020603050405020304" pitchFamily="18" charset="0"/>
            </a:endParaRPr>
          </a:p>
          <a:p>
            <a:pPr marR="0" lvl="0">
              <a:spcBef>
                <a:spcPts val="0"/>
              </a:spcBef>
              <a:spcAft>
                <a:spcPts val="0"/>
              </a:spcAft>
            </a:pPr>
            <a:r>
              <a:rPr lang="en-US" sz="1600" kern="1400" dirty="0" smtClean="0">
                <a:solidFill>
                  <a:srgbClr val="000000"/>
                </a:solidFill>
                <a:ea typeface="Times New Roman" panose="02020603050405020304" pitchFamily="18" charset="0"/>
                <a:cs typeface="Times New Roman" panose="02020603050405020304" pitchFamily="18" charset="0"/>
              </a:rPr>
              <a:t>at </a:t>
            </a:r>
            <a:r>
              <a:rPr lang="en-US" sz="1600" kern="1400" dirty="0">
                <a:solidFill>
                  <a:srgbClr val="000000"/>
                </a:solidFill>
                <a:ea typeface="Times New Roman" panose="02020603050405020304" pitchFamily="18" charset="0"/>
                <a:cs typeface="Times New Roman" panose="02020603050405020304" pitchFamily="18" charset="0"/>
              </a:rPr>
              <a:t>the appropriate time in the investigation?</a:t>
            </a:r>
            <a:r>
              <a:rPr kumimoji="0" lang="en-US" sz="1600" b="0" i="0" u="none" strike="noStrike" kern="1200" cap="none" spc="0" normalizeH="0" baseline="0" noProof="0" dirty="0" smtClean="0">
                <a:ln>
                  <a:noFill/>
                </a:ln>
                <a:solidFill>
                  <a:srgbClr val="FFFFFF"/>
                </a:solidFill>
                <a:effectLst/>
                <a:uLnTx/>
                <a:uFillTx/>
                <a:ea typeface="+mj-ea"/>
                <a:cs typeface="Verdana"/>
              </a:rPr>
              <a:t>a</a:t>
            </a:r>
          </a:p>
        </p:txBody>
      </p:sp>
    </p:spTree>
    <p:extLst>
      <p:ext uri="{BB962C8B-B14F-4D97-AF65-F5344CB8AC3E}">
        <p14:creationId xmlns:p14="http://schemas.microsoft.com/office/powerpoint/2010/main" val="28389723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34413" y="19799"/>
            <a:ext cx="12192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The Data: SDM Reunification Reassessment Results for Children in Placement in 2014</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ea typeface="Myriad Pro" panose="020B0503030403020204" pitchFamily="34" charset="0"/>
                <a:cs typeface="Myriad Pro" panose="020B0503030403020204" pitchFamily="34" charset="0"/>
              </a:rPr>
              <a:t>In 2014, 19,482 cases, in which the child was in out of home placement, had a completed Reunification Reassessment. For each case, reunifications – defined as placements where a child was returned  to a caregiver—were examined for a 45 day follow up period after the most recent Reunification Reassessment.</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198614090"/>
              </p:ext>
            </p:extLst>
          </p:nvPr>
        </p:nvGraphicFramePr>
        <p:xfrm>
          <a:off x="2064774" y="1455240"/>
          <a:ext cx="6813755" cy="3318390"/>
        </p:xfrm>
        <a:graphic>
          <a:graphicData uri="http://schemas.openxmlformats.org/presentationml/2006/ole">
            <mc:AlternateContent xmlns:mc="http://schemas.openxmlformats.org/markup-compatibility/2006">
              <mc:Choice xmlns:v="urn:schemas-microsoft-com:vml" Requires="v">
                <p:oleObj spid="_x0000_s2091" name="Slide" r:id="rId4" imgW="4570388" imgH="3427437" progId="PowerPoint.Slide.12">
                  <p:embed/>
                </p:oleObj>
              </mc:Choice>
              <mc:Fallback>
                <p:oleObj name="Slide" r:id="rId4" imgW="4570388" imgH="3427437" progId="PowerPoint.Slide.1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774" y="1455240"/>
                        <a:ext cx="6813755" cy="3318390"/>
                      </a:xfrm>
                      <a:prstGeom prst="rect">
                        <a:avLst/>
                      </a:prstGeom>
                      <a:noFill/>
                    </p:spPr>
                  </p:pic>
                </p:oleObj>
              </mc:Fallback>
            </mc:AlternateContent>
          </a:graphicData>
        </a:graphic>
      </p:graphicFrame>
      <p:sp>
        <p:nvSpPr>
          <p:cNvPr id="8" name="TextBox 7"/>
          <p:cNvSpPr txBox="1"/>
          <p:nvPr/>
        </p:nvSpPr>
        <p:spPr>
          <a:xfrm>
            <a:off x="383458" y="4689987"/>
            <a:ext cx="11356258" cy="1607574"/>
          </a:xfrm>
          <a:prstGeom prst="rect">
            <a:avLst/>
          </a:prstGeom>
        </p:spPr>
        <p:txBody>
          <a:bodyPr vert="horz" wrap="squar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
        <p:nvSpPr>
          <p:cNvPr id="9" name="Rectangle 8"/>
          <p:cNvSpPr/>
          <p:nvPr/>
        </p:nvSpPr>
        <p:spPr>
          <a:xfrm>
            <a:off x="1109816" y="4543235"/>
            <a:ext cx="9972367" cy="1754326"/>
          </a:xfrm>
          <a:prstGeom prst="rect">
            <a:avLst/>
          </a:prstGeom>
        </p:spPr>
        <p:txBody>
          <a:bodyPr wrap="square">
            <a:spAutoFit/>
          </a:bodyPr>
          <a:lstStyle/>
          <a:p>
            <a:r>
              <a:rPr lang="en-US" dirty="0"/>
              <a:t>Takeaways:</a:t>
            </a:r>
          </a:p>
          <a:p>
            <a:pPr marL="285750" indent="-285750">
              <a:buFont typeface="Arial" panose="020B0604020202020204" pitchFamily="34" charset="0"/>
              <a:buChar char="•"/>
            </a:pPr>
            <a:r>
              <a:rPr lang="en-US" dirty="0" smtClean="0"/>
              <a:t>Reunification </a:t>
            </a:r>
            <a:r>
              <a:rPr lang="en-US" dirty="0"/>
              <a:t>was recommended for 4,457 (23%) cases and 67% of those  </a:t>
            </a:r>
            <a:r>
              <a:rPr lang="en-US" dirty="0" smtClean="0"/>
              <a:t>were reunified </a:t>
            </a:r>
            <a:r>
              <a:rPr lang="en-US" dirty="0"/>
              <a:t>within 45 days after their Reunification Reassessment.</a:t>
            </a:r>
          </a:p>
          <a:p>
            <a:pPr marL="285750" indent="-285750">
              <a:buFont typeface="Arial" panose="020B0604020202020204" pitchFamily="34" charset="0"/>
              <a:buChar char="•"/>
            </a:pPr>
            <a:r>
              <a:rPr lang="en-US" dirty="0" smtClean="0"/>
              <a:t>Of </a:t>
            </a:r>
            <a:r>
              <a:rPr lang="en-US" dirty="0"/>
              <a:t>cases with reunification, 20% were cases not recommended to reunify – risk remained high or very high and/or visitation was unacceptable and or were unsafe. </a:t>
            </a:r>
          </a:p>
        </p:txBody>
      </p:sp>
    </p:spTree>
    <p:extLst>
      <p:ext uri="{BB962C8B-B14F-4D97-AF65-F5344CB8AC3E}">
        <p14:creationId xmlns:p14="http://schemas.microsoft.com/office/powerpoint/2010/main" val="807383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Considerations and </a:t>
            </a:r>
            <a:r>
              <a:rPr lang="en-US" dirty="0" err="1" smtClean="0"/>
              <a:t>WebSDM</a:t>
            </a:r>
            <a:endParaRPr lang="en-US" dirty="0"/>
          </a:p>
        </p:txBody>
      </p:sp>
      <p:sp>
        <p:nvSpPr>
          <p:cNvPr id="3" name="Text Placeholder 2"/>
          <p:cNvSpPr>
            <a:spLocks noGrp="1"/>
          </p:cNvSpPr>
          <p:nvPr>
            <p:ph type="body" sz="quarter" idx="3"/>
          </p:nvPr>
        </p:nvSpPr>
        <p:spPr>
          <a:xfrm>
            <a:off x="1580226" y="1345927"/>
            <a:ext cx="9031547" cy="430840"/>
          </a:xfrm>
        </p:spPr>
        <p:txBody>
          <a:bodyPr/>
          <a:lstStyle/>
          <a:p>
            <a:pPr algn="ctr"/>
            <a:r>
              <a:rPr lang="en-US" dirty="0" smtClean="0"/>
              <a:t>2 Phases or 1</a:t>
            </a:r>
            <a:endParaRPr lang="en-US" dirty="0"/>
          </a:p>
        </p:txBody>
      </p:sp>
      <p:sp>
        <p:nvSpPr>
          <p:cNvPr id="4" name="Content Placeholder 3"/>
          <p:cNvSpPr>
            <a:spLocks noGrp="1"/>
          </p:cNvSpPr>
          <p:nvPr>
            <p:ph sz="quarter" idx="4"/>
          </p:nvPr>
        </p:nvSpPr>
        <p:spPr>
          <a:xfrm>
            <a:off x="1580225" y="1813694"/>
            <a:ext cx="9031548" cy="4896822"/>
          </a:xfrm>
        </p:spPr>
        <p:txBody>
          <a:bodyPr/>
          <a:lstStyle/>
          <a:p>
            <a:r>
              <a:rPr lang="en-US" b="1" dirty="0" smtClean="0"/>
              <a:t>2 Phase</a:t>
            </a:r>
          </a:p>
          <a:p>
            <a:pPr marL="285750" indent="-285750">
              <a:buFont typeface="Arial" panose="020B0604020202020204" pitchFamily="34" charset="0"/>
              <a:buChar char="•"/>
            </a:pPr>
            <a:r>
              <a:rPr lang="en-US" dirty="0" smtClean="0"/>
              <a:t>Incorporate SDM 3 into current </a:t>
            </a:r>
            <a:r>
              <a:rPr lang="en-US" dirty="0" err="1" smtClean="0"/>
              <a:t>WebSDM</a:t>
            </a:r>
            <a:r>
              <a:rPr lang="en-US" dirty="0" smtClean="0"/>
              <a:t> but only with new look and feel; then upgrade</a:t>
            </a:r>
          </a:p>
          <a:p>
            <a:pPr marL="742950" lvl="1" indent="-285750"/>
            <a:r>
              <a:rPr lang="en-US" dirty="0" smtClean="0"/>
              <a:t>If tools are finalized, SDM 3 available in early July, 2015</a:t>
            </a:r>
          </a:p>
          <a:p>
            <a:pPr marL="742950" lvl="1" indent="-285750"/>
            <a:r>
              <a:rPr lang="en-US" dirty="0" smtClean="0"/>
              <a:t>Would provide about 2 to 2.5 months for SDM 3 and </a:t>
            </a:r>
            <a:r>
              <a:rPr lang="en-US" dirty="0" err="1" smtClean="0"/>
              <a:t>WebSDM</a:t>
            </a:r>
            <a:r>
              <a:rPr lang="en-US" dirty="0" smtClean="0"/>
              <a:t> training</a:t>
            </a:r>
          </a:p>
          <a:p>
            <a:pPr marL="742950" lvl="1" indent="-285750"/>
            <a:r>
              <a:rPr lang="en-US" dirty="0" smtClean="0"/>
              <a:t>Upgrade </a:t>
            </a:r>
            <a:r>
              <a:rPr lang="en-US" dirty="0"/>
              <a:t>and introduce </a:t>
            </a:r>
            <a:r>
              <a:rPr lang="en-US" dirty="0" smtClean="0"/>
              <a:t>upgrade in </a:t>
            </a:r>
            <a:r>
              <a:rPr lang="en-US" dirty="0"/>
              <a:t>1</a:t>
            </a:r>
            <a:r>
              <a:rPr lang="en-US" baseline="30000" dirty="0"/>
              <a:t>st</a:t>
            </a:r>
            <a:r>
              <a:rPr lang="en-US" dirty="0"/>
              <a:t> 3 months of </a:t>
            </a:r>
            <a:r>
              <a:rPr lang="en-US" dirty="0" smtClean="0"/>
              <a:t>2016</a:t>
            </a:r>
          </a:p>
          <a:p>
            <a:pPr marL="742950" lvl="1" indent="-285750"/>
            <a:r>
              <a:rPr lang="en-US" dirty="0" smtClean="0"/>
              <a:t>Would require 2 </a:t>
            </a:r>
            <a:r>
              <a:rPr lang="en-US" dirty="0" err="1" smtClean="0"/>
              <a:t>WebSDM</a:t>
            </a:r>
            <a:r>
              <a:rPr lang="en-US" dirty="0" smtClean="0"/>
              <a:t> trainings</a:t>
            </a:r>
          </a:p>
          <a:p>
            <a:pPr marL="742950" lvl="1" indent="-285750"/>
            <a:endParaRPr lang="en-US" dirty="0"/>
          </a:p>
          <a:p>
            <a:pPr marL="285750" indent="-285750"/>
            <a:r>
              <a:rPr lang="en-US" b="1" dirty="0" smtClean="0"/>
              <a:t>1 Phase</a:t>
            </a:r>
          </a:p>
          <a:p>
            <a:pPr marL="285750" indent="-285750">
              <a:buFont typeface="Arial" panose="020B0604020202020204" pitchFamily="34" charset="0"/>
              <a:buChar char="•"/>
            </a:pPr>
            <a:r>
              <a:rPr lang="en-US" dirty="0" smtClean="0"/>
              <a:t>Incorporate SDM 3 into upgraded version of </a:t>
            </a:r>
            <a:r>
              <a:rPr lang="en-US" dirty="0" err="1" smtClean="0"/>
              <a:t>WebSDM</a:t>
            </a:r>
            <a:r>
              <a:rPr lang="en-US" dirty="0" smtClean="0"/>
              <a:t> with enhanced functionality and security and new look and feel</a:t>
            </a:r>
          </a:p>
          <a:p>
            <a:pPr marL="742950" lvl="1" indent="-285750"/>
            <a:r>
              <a:rPr lang="en-US" dirty="0" smtClean="0"/>
              <a:t>This would be an October 1, 2015 rollout</a:t>
            </a:r>
          </a:p>
          <a:p>
            <a:pPr marL="742950" lvl="1" indent="-285750"/>
            <a:r>
              <a:rPr lang="en-US" dirty="0" smtClean="0"/>
              <a:t>Would require 1 training of </a:t>
            </a:r>
            <a:r>
              <a:rPr lang="en-US" dirty="0" err="1" smtClean="0"/>
              <a:t>WebSDM</a:t>
            </a:r>
            <a:r>
              <a:rPr lang="en-US" dirty="0" smtClean="0"/>
              <a:t> changes </a:t>
            </a:r>
          </a:p>
          <a:p>
            <a:pPr marL="742950" lvl="1" indent="-285750"/>
            <a:r>
              <a:rPr lang="en-US" dirty="0" smtClean="0"/>
              <a:t>Would allow three additional months of preparation for implementation of SDM 3</a:t>
            </a:r>
          </a:p>
          <a:p>
            <a:pPr marL="742950" lvl="1" indent="-285750"/>
            <a:endParaRPr lang="en-US" dirty="0"/>
          </a:p>
        </p:txBody>
      </p:sp>
    </p:spTree>
    <p:extLst>
      <p:ext uri="{BB962C8B-B14F-4D97-AF65-F5344CB8AC3E}">
        <p14:creationId xmlns:p14="http://schemas.microsoft.com/office/powerpoint/2010/main" val="1621212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3"/>
          <a:srcRect l="622" t="10000" r="545" b="931"/>
          <a:stretch/>
        </p:blipFill>
        <p:spPr>
          <a:xfrm>
            <a:off x="0" y="0"/>
            <a:ext cx="12192000" cy="6877784"/>
          </a:xfrm>
          <a:prstGeom prst="rect">
            <a:avLst/>
          </a:prstGeom>
        </p:spPr>
      </p:pic>
    </p:spTree>
    <p:extLst>
      <p:ext uri="{BB962C8B-B14F-4D97-AF65-F5344CB8AC3E}">
        <p14:creationId xmlns:p14="http://schemas.microsoft.com/office/powerpoint/2010/main" val="2668427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544" t="10001" r="465" b="807"/>
          <a:stretch/>
        </p:blipFill>
        <p:spPr>
          <a:xfrm>
            <a:off x="0" y="0"/>
            <a:ext cx="12192000" cy="6876556"/>
          </a:xfrm>
          <a:prstGeom prst="rect">
            <a:avLst/>
          </a:prstGeom>
        </p:spPr>
      </p:pic>
    </p:spTree>
    <p:extLst>
      <p:ext uri="{BB962C8B-B14F-4D97-AF65-F5344CB8AC3E}">
        <p14:creationId xmlns:p14="http://schemas.microsoft.com/office/powerpoint/2010/main" val="402074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Updating SDM Curriculum</a:t>
            </a:r>
            <a:r>
              <a:rPr lang="en-US" dirty="0"/>
              <a:t/>
            </a:r>
            <a:br>
              <a:rPr lang="en-US" dirty="0"/>
            </a:br>
            <a:endParaRPr lang="en-US" dirty="0"/>
          </a:p>
        </p:txBody>
      </p:sp>
      <p:graphicFrame>
        <p:nvGraphicFramePr>
          <p:cNvPr id="6" name="Table 5"/>
          <p:cNvGraphicFramePr>
            <a:graphicFrameLocks noGrp="1"/>
          </p:cNvGraphicFramePr>
          <p:nvPr>
            <p:extLst/>
          </p:nvPr>
        </p:nvGraphicFramePr>
        <p:xfrm>
          <a:off x="0" y="1273626"/>
          <a:ext cx="12192001" cy="5105406"/>
        </p:xfrm>
        <a:graphic>
          <a:graphicData uri="http://schemas.openxmlformats.org/drawingml/2006/table">
            <a:tbl>
              <a:tblPr firstRow="1" firstCol="1" bandRow="1"/>
              <a:tblGrid>
                <a:gridCol w="7500257"/>
                <a:gridCol w="2492829"/>
                <a:gridCol w="2198915"/>
              </a:tblGrid>
              <a:tr h="306698">
                <a:tc>
                  <a:txBody>
                    <a:bodyPr/>
                    <a:lstStyle/>
                    <a:p>
                      <a:pPr marL="0" marR="0">
                        <a:lnSpc>
                          <a:spcPct val="107000"/>
                        </a:lnSpc>
                        <a:spcBef>
                          <a:spcPts val="0"/>
                        </a:spcBef>
                        <a:spcAft>
                          <a:spcPts val="0"/>
                        </a:spcAft>
                      </a:pPr>
                      <a:r>
                        <a:rPr lang="en-US" sz="1600" b="1">
                          <a:effectLst/>
                          <a:latin typeface="Myriad Pro" panose="020B0503030403020204" pitchFamily="34" charset="0"/>
                          <a:ea typeface="Calibri" panose="020F0502020204030204" pitchFamily="34" charset="0"/>
                          <a:cs typeface="Times New Roman" panose="02020603050405020304" pitchFamily="18" charset="0"/>
                        </a:rPr>
                        <a:t>Foundational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1600" b="1">
                          <a:effectLst/>
                          <a:latin typeface="Myriad Pro" panose="020B0503030403020204" pitchFamily="34" charset="0"/>
                          <a:ea typeface="Calibri" panose="020F0502020204030204" pitchFamily="34" charset="0"/>
                          <a:cs typeface="Times New Roman" panose="02020603050405020304" pitchFamily="18" charset="0"/>
                        </a:rPr>
                        <a:t>Responsible for Revisions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1600" b="1">
                          <a:effectLst/>
                          <a:latin typeface="Myriad Pro" panose="020B0503030403020204" pitchFamily="34" charset="0"/>
                          <a:ea typeface="Calibri" panose="020F0502020204030204" pitchFamily="34" charset="0"/>
                          <a:cs typeface="Times New Roman" panose="02020603050405020304" pitchFamily="18" charset="0"/>
                        </a:rPr>
                        <a:t>Next Steps/Time frame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306698">
                <a:tc>
                  <a:txBody>
                    <a:bodyPr/>
                    <a:lstStyle/>
                    <a:p>
                      <a:pPr marL="0" marR="0">
                        <a:lnSpc>
                          <a:spcPct val="107000"/>
                        </a:lnSpc>
                        <a:spcBef>
                          <a:spcPts val="0"/>
                        </a:spcBef>
                        <a:spcAft>
                          <a:spcPts val="0"/>
                        </a:spcAft>
                      </a:pPr>
                      <a:r>
                        <a:rPr lang="en-US" sz="1600" dirty="0">
                          <a:effectLst/>
                          <a:latin typeface="Myriad Pro" panose="020B0503030403020204" pitchFamily="34" charset="0"/>
                          <a:ea typeface="Calibri" panose="020F0502020204030204" pitchFamily="34" charset="0"/>
                          <a:cs typeface="Times New Roman" panose="02020603050405020304" pitchFamily="18" charset="0"/>
                        </a:rPr>
                        <a:t>Basic Two-Day Orientation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CRC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Prior to release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698">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Supervisory Modules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CRC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Myriad Pro" panose="020B0503030403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698">
                <a:tc>
                  <a:txBody>
                    <a:bodyPr/>
                    <a:lstStyle/>
                    <a:p>
                      <a:pPr marL="0" marR="0">
                        <a:lnSpc>
                          <a:spcPct val="107000"/>
                        </a:lnSpc>
                        <a:spcBef>
                          <a:spcPts val="0"/>
                        </a:spcBef>
                        <a:spcAft>
                          <a:spcPts val="0"/>
                        </a:spcAft>
                      </a:pPr>
                      <a:r>
                        <a:rPr lang="en-US" sz="1600" b="1">
                          <a:effectLst/>
                          <a:latin typeface="Myriad Pro" panose="020B0503030403020204" pitchFamily="34" charset="0"/>
                          <a:ea typeface="Calibri" panose="020F0502020204030204" pitchFamily="34" charset="0"/>
                          <a:cs typeface="Times New Roman" panose="02020603050405020304" pitchFamily="18" charset="0"/>
                        </a:rPr>
                        <a:t>Advanced Modules: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306698">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Interviewing for the Hotline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CRC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698">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Interviewing for the Safety Assessment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CRC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698">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Safety Planning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CRC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698">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Interviewing for the Family Strengths and Needs Assessment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Myriad Pro" panose="020B0503030403020204" pitchFamily="34" charset="0"/>
                          <a:ea typeface="Calibri" panose="020F0502020204030204" pitchFamily="34" charset="0"/>
                          <a:cs typeface="Times New Roman" panose="02020603050405020304" pitchFamily="18" charset="0"/>
                        </a:rPr>
                        <a:t>CRC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698">
                <a:tc>
                  <a:txBody>
                    <a:bodyPr/>
                    <a:lstStyle/>
                    <a:p>
                      <a:pPr marL="0" marR="0">
                        <a:lnSpc>
                          <a:spcPct val="107000"/>
                        </a:lnSpc>
                        <a:spcBef>
                          <a:spcPts val="0"/>
                        </a:spcBef>
                        <a:spcAft>
                          <a:spcPts val="0"/>
                        </a:spcAft>
                      </a:pPr>
                      <a:r>
                        <a:rPr lang="en-US" sz="1600" dirty="0">
                          <a:effectLst/>
                          <a:latin typeface="Myriad Pro" panose="020B0503030403020204" pitchFamily="34" charset="0"/>
                          <a:ea typeface="Calibri" panose="020F0502020204030204" pitchFamily="34" charset="0"/>
                          <a:cs typeface="Times New Roman" panose="02020603050405020304" pitchFamily="18" charset="0"/>
                        </a:rPr>
                        <a:t>Case Planning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Myriad Pro" panose="020B0503030403020204" pitchFamily="34" charset="0"/>
                          <a:ea typeface="Calibri" panose="020F0502020204030204" pitchFamily="34" charset="0"/>
                          <a:cs typeface="Times New Roman" panose="02020603050405020304" pitchFamily="18" charset="0"/>
                        </a:rPr>
                        <a:t>CRC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698">
                <a:tc>
                  <a:txBody>
                    <a:bodyPr/>
                    <a:lstStyle/>
                    <a:p>
                      <a:pPr marL="0" marR="0">
                        <a:lnSpc>
                          <a:spcPct val="107000"/>
                        </a:lnSpc>
                        <a:spcBef>
                          <a:spcPts val="0"/>
                        </a:spcBef>
                        <a:spcAft>
                          <a:spcPts val="0"/>
                        </a:spcAft>
                      </a:pPr>
                      <a:r>
                        <a:rPr lang="en-US" sz="1600" dirty="0">
                          <a:effectLst/>
                          <a:latin typeface="Myriad Pro" panose="020B0503030403020204" pitchFamily="34" charset="0"/>
                          <a:ea typeface="Calibri" panose="020F0502020204030204" pitchFamily="34" charset="0"/>
                          <a:cs typeface="Times New Roman" panose="02020603050405020304" pitchFamily="18" charset="0"/>
                        </a:rPr>
                        <a:t>Dev</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698">
                <a:tc>
                  <a:txBody>
                    <a:bodyPr/>
                    <a:lstStyle/>
                    <a:p>
                      <a:pPr marL="0" marR="0">
                        <a:lnSpc>
                          <a:spcPct val="107000"/>
                        </a:lnSpc>
                        <a:spcBef>
                          <a:spcPts val="0"/>
                        </a:spcBef>
                        <a:spcAft>
                          <a:spcPts val="0"/>
                        </a:spcAft>
                      </a:pPr>
                      <a:r>
                        <a:rPr lang="en-US" sz="1600" b="1">
                          <a:effectLst/>
                          <a:latin typeface="Myriad Pro" panose="020B0503030403020204" pitchFamily="34" charset="0"/>
                          <a:ea typeface="Calibri" panose="020F0502020204030204" pitchFamily="34" charset="0"/>
                          <a:cs typeface="Times New Roman" panose="02020603050405020304" pitchFamily="18" charset="0"/>
                        </a:rPr>
                        <a:t>California/RTA Curricula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306698">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Structured Decision Making and Critical Thinking in Child Welfare Assessment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698">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Common Core 3.0 Assessment Block eLearning, classroom and coaching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104">
                <a:tc>
                  <a:txBody>
                    <a:bodyPr/>
                    <a:lstStyle/>
                    <a:p>
                      <a:pPr marL="0" marR="0">
                        <a:lnSpc>
                          <a:spcPct val="107000"/>
                        </a:lnSpc>
                        <a:spcBef>
                          <a:spcPts val="0"/>
                        </a:spcBef>
                        <a:spcAft>
                          <a:spcPts val="0"/>
                        </a:spcAft>
                      </a:pPr>
                      <a:r>
                        <a:rPr lang="en-US" sz="1600" dirty="0">
                          <a:effectLst/>
                          <a:latin typeface="Myriad Pro" panose="020B0503030403020204" pitchFamily="34" charset="0"/>
                          <a:ea typeface="Calibri" panose="020F0502020204030204" pitchFamily="34" charset="0"/>
                          <a:cs typeface="Times New Roman" panose="02020603050405020304" pitchFamily="18" charset="0"/>
                        </a:rPr>
                        <a:t>Adapted </a:t>
                      </a:r>
                      <a:r>
                        <a:rPr lang="en-US" sz="1600" dirty="0" err="1">
                          <a:effectLst/>
                          <a:latin typeface="Myriad Pro" panose="020B0503030403020204" pitchFamily="34" charset="0"/>
                          <a:ea typeface="Calibri" panose="020F0502020204030204" pitchFamily="34" charset="0"/>
                          <a:cs typeface="Times New Roman" panose="02020603050405020304" pitchFamily="18" charset="0"/>
                        </a:rPr>
                        <a:t>RTA</a:t>
                      </a:r>
                      <a:r>
                        <a:rPr lang="en-US" sz="1600" dirty="0">
                          <a:effectLst/>
                          <a:latin typeface="Myriad Pro" panose="020B0503030403020204" pitchFamily="34" charset="0"/>
                          <a:ea typeface="Calibri" panose="020F0502020204030204" pitchFamily="34" charset="0"/>
                          <a:cs typeface="Times New Roman" panose="02020603050405020304" pitchFamily="18" charset="0"/>
                        </a:rPr>
                        <a:t> curriculum that may include copies of tools as part of skill building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3228">
                <a:tc>
                  <a:txBody>
                    <a:bodyPr/>
                    <a:lstStyle/>
                    <a:p>
                      <a:pPr marL="0" marR="0">
                        <a:lnSpc>
                          <a:spcPct val="107000"/>
                        </a:lnSpc>
                        <a:spcBef>
                          <a:spcPts val="0"/>
                        </a:spcBef>
                        <a:spcAft>
                          <a:spcPts val="0"/>
                        </a:spcAft>
                      </a:pPr>
                      <a:r>
                        <a:rPr lang="en-US" sz="1600" dirty="0">
                          <a:effectLst/>
                          <a:latin typeface="Myriad Pro" panose="020B0503030403020204" pitchFamily="34" charset="0"/>
                          <a:ea typeface="Calibri" panose="020F0502020204030204" pitchFamily="34" charset="0"/>
                          <a:cs typeface="Times New Roman" panose="02020603050405020304" pitchFamily="18" charset="0"/>
                        </a:rPr>
                        <a:t> </a:t>
                      </a:r>
                      <a:r>
                        <a:rPr lang="en-US" sz="1600" dirty="0" smtClean="0">
                          <a:effectLst/>
                          <a:latin typeface="Myriad Pro" panose="020B0503030403020204" pitchFamily="34" charset="0"/>
                          <a:ea typeface="Calibri" panose="020F0502020204030204" pitchFamily="34" charset="0"/>
                          <a:cs typeface="Times New Roman" panose="02020603050405020304" pitchFamily="18" charset="0"/>
                        </a:rPr>
                        <a:t>Other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Myriad Pro" panose="020B0503030403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Myriad Pro" panose="020B050303040302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Myriad Pro" panose="020B0503030403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0220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RC-ppt-template_eeh_smf">
  <a:themeElements>
    <a:clrScheme name="CRC/NCCD">
      <a:dk1>
        <a:srgbClr val="484C45"/>
      </a:dk1>
      <a:lt1>
        <a:srgbClr val="FFFFFF"/>
      </a:lt1>
      <a:dk2>
        <a:srgbClr val="0085BA"/>
      </a:dk2>
      <a:lt2>
        <a:srgbClr val="96E757"/>
      </a:lt2>
      <a:accent1>
        <a:srgbClr val="E56849"/>
      </a:accent1>
      <a:accent2>
        <a:srgbClr val="FF9A12"/>
      </a:accent2>
      <a:accent3>
        <a:srgbClr val="0085BA"/>
      </a:accent3>
      <a:accent4>
        <a:srgbClr val="53C9E4"/>
      </a:accent4>
      <a:accent5>
        <a:srgbClr val="DEE1DF"/>
      </a:accent5>
      <a:accent6>
        <a:srgbClr val="484C45"/>
      </a:accent6>
      <a:hlink>
        <a:srgbClr val="96E757"/>
      </a:hlink>
      <a:folHlink>
        <a:srgbClr val="4DAA50"/>
      </a:folHlink>
    </a:clrScheme>
    <a:fontScheme name="NCCD/CR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800" b="0" i="0" u="none" strike="noStrike" kern="1200" cap="none" spc="0" normalizeH="0" baseline="0" noProof="0" dirty="0" smtClean="0">
            <a:ln>
              <a:noFill/>
            </a:ln>
            <a:solidFill>
              <a:srgbClr val="FFFFFF"/>
            </a:solidFill>
            <a:effectLst/>
            <a:uLnTx/>
            <a:uFillTx/>
            <a:latin typeface="Verdana"/>
            <a:ea typeface="+mj-ea"/>
            <a:cs typeface="Verdana"/>
          </a:defRPr>
        </a:defPPr>
      </a:lstStyle>
    </a:txDef>
  </a:objectDefaults>
  <a:extraClrSchemeLst/>
</a:theme>
</file>

<file path=ppt/theme/theme2.xml><?xml version="1.0" encoding="utf-8"?>
<a:theme xmlns:a="http://schemas.openxmlformats.org/drawingml/2006/main" name="2_CRC-ppt-template_eeh_smf">
  <a:themeElements>
    <a:clrScheme name="CRC/NCCD">
      <a:dk1>
        <a:srgbClr val="484C45"/>
      </a:dk1>
      <a:lt1>
        <a:srgbClr val="FFFFFF"/>
      </a:lt1>
      <a:dk2>
        <a:srgbClr val="0085BA"/>
      </a:dk2>
      <a:lt2>
        <a:srgbClr val="96E757"/>
      </a:lt2>
      <a:accent1>
        <a:srgbClr val="E56849"/>
      </a:accent1>
      <a:accent2>
        <a:srgbClr val="FF9A12"/>
      </a:accent2>
      <a:accent3>
        <a:srgbClr val="0085BA"/>
      </a:accent3>
      <a:accent4>
        <a:srgbClr val="53C9E4"/>
      </a:accent4>
      <a:accent5>
        <a:srgbClr val="DEE1DF"/>
      </a:accent5>
      <a:accent6>
        <a:srgbClr val="484C45"/>
      </a:accent6>
      <a:hlink>
        <a:srgbClr val="96E757"/>
      </a:hlink>
      <a:folHlink>
        <a:srgbClr val="4DAA50"/>
      </a:folHlink>
    </a:clrScheme>
    <a:fontScheme name="NCCD/CR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800" b="0" i="0" u="none" strike="noStrike" kern="1200" cap="none" spc="0" normalizeH="0" baseline="0" noProof="0" dirty="0" smtClean="0">
            <a:ln>
              <a:noFill/>
            </a:ln>
            <a:solidFill>
              <a:srgbClr val="FFFFFF"/>
            </a:solidFill>
            <a:effectLst/>
            <a:uLnTx/>
            <a:uFillTx/>
            <a:latin typeface="Verdana"/>
            <a:ea typeface="+mj-ea"/>
            <a:cs typeface="Verdana"/>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RC-ppt-template_eeh_smf">
  <a:themeElements>
    <a:clrScheme name="CRC/NCCD">
      <a:dk1>
        <a:srgbClr val="484C45"/>
      </a:dk1>
      <a:lt1>
        <a:srgbClr val="FFFFFF"/>
      </a:lt1>
      <a:dk2>
        <a:srgbClr val="0085BA"/>
      </a:dk2>
      <a:lt2>
        <a:srgbClr val="96E757"/>
      </a:lt2>
      <a:accent1>
        <a:srgbClr val="E56849"/>
      </a:accent1>
      <a:accent2>
        <a:srgbClr val="FF9A12"/>
      </a:accent2>
      <a:accent3>
        <a:srgbClr val="0085BA"/>
      </a:accent3>
      <a:accent4>
        <a:srgbClr val="53C9E4"/>
      </a:accent4>
      <a:accent5>
        <a:srgbClr val="DEE1DF"/>
      </a:accent5>
      <a:accent6>
        <a:srgbClr val="484C45"/>
      </a:accent6>
      <a:hlink>
        <a:srgbClr val="96E757"/>
      </a:hlink>
      <a:folHlink>
        <a:srgbClr val="4DAA50"/>
      </a:folHlink>
    </a:clrScheme>
    <a:fontScheme name="NCCD/CR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800" b="0" i="0" u="none" strike="noStrike" kern="1200" cap="none" spc="0" normalizeH="0" baseline="0" noProof="0" dirty="0" smtClean="0">
            <a:ln>
              <a:noFill/>
            </a:ln>
            <a:solidFill>
              <a:srgbClr val="FFFFFF"/>
            </a:solidFill>
            <a:effectLst/>
            <a:uLnTx/>
            <a:uFillTx/>
            <a:latin typeface="Verdana"/>
            <a:ea typeface="+mj-ea"/>
            <a:cs typeface="Verdana"/>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5bbcda5-9f81-4e55-b91d-6cced3bd074a">TETNCUDUKCZU-311-1132</_dlc_DocId>
    <_dlc_DocIdUrl xmlns="d5bbcda5-9f81-4e55-b91d-6cced3bd074a">
      <Url>https://nccd.sharepoint.com/crc_programs/sdm/543/_layouts/15/DocIdRedir.aspx?ID=TETNCUDUKCZU-311-1132</Url>
      <Description>TETNCUDUKCZU-311-1132</Description>
    </_dlc_DocIdUrl>
    <SharedWithUsers xmlns="c3547a0c-3ee8-4157-882d-cdafbcec9925">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A2654A26DFA94BBF3672869BDF6BA2" ma:contentTypeVersion="2" ma:contentTypeDescription="Create a new document." ma:contentTypeScope="" ma:versionID="135c43d63e0f1ef3084a7ad860d90531">
  <xsd:schema xmlns:xsd="http://www.w3.org/2001/XMLSchema" xmlns:xs="http://www.w3.org/2001/XMLSchema" xmlns:p="http://schemas.microsoft.com/office/2006/metadata/properties" xmlns:ns2="d5bbcda5-9f81-4e55-b91d-6cced3bd074a" xmlns:ns3="c3547a0c-3ee8-4157-882d-cdafbcec9925" targetNamespace="http://schemas.microsoft.com/office/2006/metadata/properties" ma:root="true" ma:fieldsID="bad352ca435443217183fdef7397bf26" ns2:_="" ns3:_="">
    <xsd:import namespace="d5bbcda5-9f81-4e55-b91d-6cced3bd074a"/>
    <xsd:import namespace="c3547a0c-3ee8-4157-882d-cdafbcec9925"/>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bbcda5-9f81-4e55-b91d-6cced3bd07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3547a0c-3ee8-4157-882d-cdafbcec992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08BF5A-4DC9-4379-AEF3-6A9D7BDA5DF0}">
  <ds:schemaRefs>
    <ds:schemaRef ds:uri="d5bbcda5-9f81-4e55-b91d-6cced3bd074a"/>
    <ds:schemaRef ds:uri="http://purl.org/dc/dcmitype/"/>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elements/1.1/"/>
    <ds:schemaRef ds:uri="c3547a0c-3ee8-4157-882d-cdafbcec9925"/>
  </ds:schemaRefs>
</ds:datastoreItem>
</file>

<file path=customXml/itemProps2.xml><?xml version="1.0" encoding="utf-8"?>
<ds:datastoreItem xmlns:ds="http://schemas.openxmlformats.org/officeDocument/2006/customXml" ds:itemID="{08BE7BF2-13CD-4F1C-95B0-9EDAC43C6C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bbcda5-9f81-4e55-b91d-6cced3bd074a"/>
    <ds:schemaRef ds:uri="c3547a0c-3ee8-4157-882d-cdafbcec99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F7063C-1347-40E6-8D61-6230D56DD6E2}">
  <ds:schemaRefs>
    <ds:schemaRef ds:uri="http://schemas.microsoft.com/sharepoint/events"/>
  </ds:schemaRefs>
</ds:datastoreItem>
</file>

<file path=customXml/itemProps4.xml><?xml version="1.0" encoding="utf-8"?>
<ds:datastoreItem xmlns:ds="http://schemas.openxmlformats.org/officeDocument/2006/customXml" ds:itemID="{1C56AA60-D694-4BFF-8938-F99595ABC3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2088</TotalTime>
  <Words>2768</Words>
  <Application>Microsoft Office PowerPoint</Application>
  <PresentationFormat>Widescreen</PresentationFormat>
  <Paragraphs>537</Paragraphs>
  <Slides>55</Slides>
  <Notes>5</Notes>
  <HiddenSlides>0</HiddenSlides>
  <MMClips>0</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1</vt:i4>
      </vt:variant>
      <vt:variant>
        <vt:lpstr>Slide Titles</vt:lpstr>
      </vt:variant>
      <vt:variant>
        <vt:i4>55</vt:i4>
      </vt:variant>
    </vt:vector>
  </HeadingPairs>
  <TitlesOfParts>
    <vt:vector size="73" baseType="lpstr">
      <vt:lpstr>ＭＳ Ｐゴシック</vt:lpstr>
      <vt:lpstr>Arial</vt:lpstr>
      <vt:lpstr>Calibri</vt:lpstr>
      <vt:lpstr>Calibri Light</vt:lpstr>
      <vt:lpstr>Lucida Sans Unicode</vt:lpstr>
      <vt:lpstr>Myriad Pro</vt:lpstr>
      <vt:lpstr>Tahoma</vt:lpstr>
      <vt:lpstr>Times</vt:lpstr>
      <vt:lpstr>Times New Roman</vt:lpstr>
      <vt:lpstr>Verdana</vt:lpstr>
      <vt:lpstr>Wingdings</vt:lpstr>
      <vt:lpstr>ヒラギノ明朝 ProN W3</vt:lpstr>
      <vt:lpstr>ヒラギノ角ゴ Pro W3</vt:lpstr>
      <vt:lpstr>1_CRC-ppt-template_eeh_smf</vt:lpstr>
      <vt:lpstr>2_CRC-ppt-template_eeh_smf</vt:lpstr>
      <vt:lpstr>Office Theme</vt:lpstr>
      <vt:lpstr>3_CRC-ppt-template_eeh_smf</vt:lpstr>
      <vt:lpstr>Slide</vt:lpstr>
      <vt:lpstr>SDM Core team Sacramento March 18, 2015</vt:lpstr>
      <vt:lpstr>Today</vt:lpstr>
      <vt:lpstr>Why Update the  SDM assessments?</vt:lpstr>
      <vt:lpstr>Implementation and WebSDM</vt:lpstr>
      <vt:lpstr>Implementation Considerations and WebSDM</vt:lpstr>
      <vt:lpstr>Implementation Considerations and WebSDM</vt:lpstr>
      <vt:lpstr>PowerPoint Presentation</vt:lpstr>
      <vt:lpstr>PowerPoint Presentation</vt:lpstr>
      <vt:lpstr>Updating SDM Curriculum </vt:lpstr>
      <vt:lpstr>Hotline</vt:lpstr>
      <vt:lpstr>Physical Abuse Criteria</vt:lpstr>
      <vt:lpstr>Sexual Abuse Criteria</vt:lpstr>
      <vt:lpstr>Commercial Sexual Exploitation or Sexually Trafficked</vt:lpstr>
      <vt:lpstr>Neglect Criteria</vt:lpstr>
      <vt:lpstr>Hotline</vt:lpstr>
      <vt:lpstr>Response Priority</vt:lpstr>
      <vt:lpstr>Response Priority</vt:lpstr>
      <vt:lpstr>Safety Assessment</vt:lpstr>
      <vt:lpstr>Vulnerability / Threats / Complicating Behaviors</vt:lpstr>
      <vt:lpstr>Vulnerability / Threats / Complicating Behaviors</vt:lpstr>
      <vt:lpstr>Vulnerability / Threats / Complicating Behaviors</vt:lpstr>
      <vt:lpstr>Safety Assessment</vt:lpstr>
      <vt:lpstr>Considerations for Safety Planning</vt:lpstr>
      <vt:lpstr>HOUSEHOLD STRENGTHS AND PROTECTIVE ACTIONS</vt:lpstr>
      <vt:lpstr>Safety Assessment</vt:lpstr>
      <vt:lpstr>Safety Interventions and Safety Decision</vt:lpstr>
      <vt:lpstr>Risk Assessment</vt:lpstr>
      <vt:lpstr>Initial Risk Assessment</vt:lpstr>
      <vt:lpstr>PowerPoint Presentation</vt:lpstr>
      <vt:lpstr>Initial Risk Assessment</vt:lpstr>
      <vt:lpstr>Strengths and Needs </vt:lpstr>
      <vt:lpstr>Family</vt:lpstr>
      <vt:lpstr>Family</vt:lpstr>
      <vt:lpstr>Family</vt:lpstr>
      <vt:lpstr>Family</vt:lpstr>
      <vt:lpstr>Child </vt:lpstr>
      <vt:lpstr>Risk Reassessment </vt:lpstr>
      <vt:lpstr>Risk Reassessment</vt:lpstr>
      <vt:lpstr>PowerPoint Presentation</vt:lpstr>
      <vt:lpstr>Reunification Reassessment </vt:lpstr>
      <vt:lpstr>Reunification Risk</vt:lpstr>
      <vt:lpstr>Reunification Reassessment </vt:lpstr>
      <vt:lpstr>Visitation Evaluation</vt:lpstr>
      <vt:lpstr>Reunification Reassessment </vt:lpstr>
      <vt:lpstr>Safety</vt:lpstr>
      <vt:lpstr>Safety</vt:lpstr>
      <vt:lpstr>WebSDM</vt:lpstr>
      <vt:lpstr>The SDM Annual Management Report</vt:lpstr>
      <vt:lpstr>Current Report Format</vt:lpstr>
      <vt:lpstr>Current Report Process</vt:lpstr>
      <vt:lpstr>Revised Report Format</vt:lpstr>
      <vt:lpstr>Revised Report Process</vt:lpstr>
      <vt:lpstr>The ‘New’ SDM Annual report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Transformation in Child Protection</dc:title>
  <dc:creator>Rod Caskey</dc:creator>
  <cp:lastModifiedBy>Rod Caskey</cp:lastModifiedBy>
  <cp:revision>112</cp:revision>
  <dcterms:created xsi:type="dcterms:W3CDTF">2015-03-11T17:25:15Z</dcterms:created>
  <dcterms:modified xsi:type="dcterms:W3CDTF">2015-03-19T00:00:22Z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0x0101009FA2654A26DFA94BBF3672869BDF6BA2</vt:lpwstr>
  </property>
  <property fmtid="{D5CDD505-2E9C-101B-9397-08002B2CF9AE}" pid="3" name="_dlc_DocIdItemGuid">
    <vt:lpwstr>5fbff8bb-1339-4876-920d-542e81888d93</vt:lpwstr>
  </property>
</Properties>
</file>